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sldIdLst>
    <p:sldId id="256" r:id="rId2"/>
    <p:sldId id="257" r:id="rId3"/>
    <p:sldId id="264" r:id="rId4"/>
    <p:sldId id="258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813ED8-E8BF-441F-946E-F6C46EAEFFF0}" v="253" dt="2023-04-06T09:34:47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CE2C97-727E-47A4-9ABE-DE645E691C2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02F6EF-7BBF-4673-A25C-DAE969FE9B9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We were presented with a problem to create a website which would help college students find events. So, we initially sat down as a team and started brainstorming the basic needs of a website which would serve this purpose.</a:t>
          </a:r>
          <a:endParaRPr lang="en-US" b="1" dirty="0"/>
        </a:p>
      </dgm:t>
    </dgm:pt>
    <dgm:pt modelId="{940F101F-965C-4EE2-BD0A-C3CCC473D29F}" type="parTrans" cxnId="{CF663E56-A762-4698-B4C3-516E1CB481B0}">
      <dgm:prSet/>
      <dgm:spPr/>
      <dgm:t>
        <a:bodyPr/>
        <a:lstStyle/>
        <a:p>
          <a:endParaRPr lang="en-US"/>
        </a:p>
      </dgm:t>
    </dgm:pt>
    <dgm:pt modelId="{1171175B-03DB-488B-AB22-983B402BDE05}" type="sibTrans" cxnId="{CF663E56-A762-4698-B4C3-516E1CB481B0}">
      <dgm:prSet/>
      <dgm:spPr/>
      <dgm:t>
        <a:bodyPr/>
        <a:lstStyle/>
        <a:p>
          <a:endParaRPr lang="en-US"/>
        </a:p>
      </dgm:t>
    </dgm:pt>
    <dgm:pt modelId="{7002310E-3366-4912-B8D8-B186D55BD8D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Brainstorming: It is a creative problem solving technique that involves generating a large number of ideas in a short amount of time.</a:t>
          </a:r>
          <a:endParaRPr lang="en-US" b="1" dirty="0"/>
        </a:p>
      </dgm:t>
    </dgm:pt>
    <dgm:pt modelId="{6FE6E9C6-DCB9-4175-A570-84BD12AD2600}" type="parTrans" cxnId="{0BCB2440-131C-4F56-AD9D-F9ED29A1BD98}">
      <dgm:prSet/>
      <dgm:spPr/>
      <dgm:t>
        <a:bodyPr/>
        <a:lstStyle/>
        <a:p>
          <a:endParaRPr lang="en-US"/>
        </a:p>
      </dgm:t>
    </dgm:pt>
    <dgm:pt modelId="{DA6E805A-2F23-42A8-B353-4464E37759D0}" type="sibTrans" cxnId="{0BCB2440-131C-4F56-AD9D-F9ED29A1BD98}">
      <dgm:prSet/>
      <dgm:spPr/>
      <dgm:t>
        <a:bodyPr/>
        <a:lstStyle/>
        <a:p>
          <a:endParaRPr lang="en-US"/>
        </a:p>
      </dgm:t>
    </dgm:pt>
    <dgm:pt modelId="{6ECA669B-CABB-4723-974D-34A45539215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Through this process, we set a project focus to conduct user research activities.</a:t>
          </a:r>
          <a:endParaRPr lang="en-US" b="1" dirty="0"/>
        </a:p>
      </dgm:t>
    </dgm:pt>
    <dgm:pt modelId="{870FEA75-C631-4763-A001-56FEF1DE9985}" type="parTrans" cxnId="{D2A03428-1C7E-4259-A476-098C25221C19}">
      <dgm:prSet/>
      <dgm:spPr/>
      <dgm:t>
        <a:bodyPr/>
        <a:lstStyle/>
        <a:p>
          <a:endParaRPr lang="en-US"/>
        </a:p>
      </dgm:t>
    </dgm:pt>
    <dgm:pt modelId="{96FF5B4B-7979-44DE-B439-65ED38D80D97}" type="sibTrans" cxnId="{D2A03428-1C7E-4259-A476-098C25221C19}">
      <dgm:prSet/>
      <dgm:spPr/>
      <dgm:t>
        <a:bodyPr/>
        <a:lstStyle/>
        <a:p>
          <a:endParaRPr lang="en-US"/>
        </a:p>
      </dgm:t>
    </dgm:pt>
    <dgm:pt modelId="{0F3019FD-5756-4F6C-B977-774813EEBA5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We framed demographic, warm-up, and  open-ended discussion questions to use in the user-research of user-</a:t>
          </a:r>
          <a:r>
            <a:rPr lang="en-IN" b="1" dirty="0" err="1"/>
            <a:t>centered</a:t>
          </a:r>
          <a:r>
            <a:rPr lang="en-IN" b="1" dirty="0"/>
            <a:t> design process.</a:t>
          </a:r>
          <a:endParaRPr lang="en-US" b="1" dirty="0"/>
        </a:p>
      </dgm:t>
    </dgm:pt>
    <dgm:pt modelId="{F565A71B-B813-4E20-8DF7-CBBACB3CFBF5}" type="parTrans" cxnId="{DC14D016-FFFE-4B1E-9FBE-B745DA2084E2}">
      <dgm:prSet/>
      <dgm:spPr/>
      <dgm:t>
        <a:bodyPr/>
        <a:lstStyle/>
        <a:p>
          <a:endParaRPr lang="en-US"/>
        </a:p>
      </dgm:t>
    </dgm:pt>
    <dgm:pt modelId="{5C40622E-0FB8-49A5-BA9E-CF2AE3752E07}" type="sibTrans" cxnId="{DC14D016-FFFE-4B1E-9FBE-B745DA2084E2}">
      <dgm:prSet/>
      <dgm:spPr/>
      <dgm:t>
        <a:bodyPr/>
        <a:lstStyle/>
        <a:p>
          <a:endParaRPr lang="en-US"/>
        </a:p>
      </dgm:t>
    </dgm:pt>
    <dgm:pt modelId="{D85F3015-209C-4570-B6A9-84391BCB86C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We tried to identify the design probes required.</a:t>
          </a:r>
          <a:endParaRPr lang="en-US" b="1" dirty="0"/>
        </a:p>
      </dgm:t>
    </dgm:pt>
    <dgm:pt modelId="{66295765-9C5C-445B-92DF-1FFCB773880D}" type="parTrans" cxnId="{D586C7DA-2102-4183-974E-AE30F3157116}">
      <dgm:prSet/>
      <dgm:spPr/>
      <dgm:t>
        <a:bodyPr/>
        <a:lstStyle/>
        <a:p>
          <a:endParaRPr lang="en-US"/>
        </a:p>
      </dgm:t>
    </dgm:pt>
    <dgm:pt modelId="{56FC2F9F-F4B4-4017-A225-676E69502B7B}" type="sibTrans" cxnId="{D586C7DA-2102-4183-974E-AE30F3157116}">
      <dgm:prSet/>
      <dgm:spPr/>
      <dgm:t>
        <a:bodyPr/>
        <a:lstStyle/>
        <a:p>
          <a:endParaRPr lang="en-US"/>
        </a:p>
      </dgm:t>
    </dgm:pt>
    <dgm:pt modelId="{CF9F8221-DB9D-4AED-8BE2-C1ADC5CBCC60}" type="pres">
      <dgm:prSet presAssocID="{97CE2C97-727E-47A4-9ABE-DE645E691C2B}" presName="root" presStyleCnt="0">
        <dgm:presLayoutVars>
          <dgm:dir/>
          <dgm:resizeHandles val="exact"/>
        </dgm:presLayoutVars>
      </dgm:prSet>
      <dgm:spPr/>
    </dgm:pt>
    <dgm:pt modelId="{BDBC00D6-108D-44D6-9316-A0904FB0FB50}" type="pres">
      <dgm:prSet presAssocID="{6F02F6EF-7BBF-4673-A25C-DAE969FE9B98}" presName="compNode" presStyleCnt="0"/>
      <dgm:spPr/>
    </dgm:pt>
    <dgm:pt modelId="{02DA7847-B556-42CE-920C-E9FAF12483D4}" type="pres">
      <dgm:prSet presAssocID="{6F02F6EF-7BBF-4673-A25C-DAE969FE9B98}" presName="bgRect" presStyleLbl="bgShp" presStyleIdx="0" presStyleCnt="5"/>
      <dgm:spPr/>
    </dgm:pt>
    <dgm:pt modelId="{8F46554A-1A0D-4D36-8079-73CB1FB0AD80}" type="pres">
      <dgm:prSet presAssocID="{6F02F6EF-7BBF-4673-A25C-DAE969FE9B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1C519B34-4873-41CC-8B44-CB5FA0B4C685}" type="pres">
      <dgm:prSet presAssocID="{6F02F6EF-7BBF-4673-A25C-DAE969FE9B98}" presName="spaceRect" presStyleCnt="0"/>
      <dgm:spPr/>
    </dgm:pt>
    <dgm:pt modelId="{039BB68A-54D7-45A7-9F93-8E96B9D46EAD}" type="pres">
      <dgm:prSet presAssocID="{6F02F6EF-7BBF-4673-A25C-DAE969FE9B98}" presName="parTx" presStyleLbl="revTx" presStyleIdx="0" presStyleCnt="5">
        <dgm:presLayoutVars>
          <dgm:chMax val="0"/>
          <dgm:chPref val="0"/>
        </dgm:presLayoutVars>
      </dgm:prSet>
      <dgm:spPr/>
    </dgm:pt>
    <dgm:pt modelId="{44059C28-F6DC-448E-A97F-C7C5F8D89C96}" type="pres">
      <dgm:prSet presAssocID="{1171175B-03DB-488B-AB22-983B402BDE05}" presName="sibTrans" presStyleCnt="0"/>
      <dgm:spPr/>
    </dgm:pt>
    <dgm:pt modelId="{69B8DD59-3DB0-45D3-B878-11607AFB4FB5}" type="pres">
      <dgm:prSet presAssocID="{7002310E-3366-4912-B8D8-B186D55BD8D2}" presName="compNode" presStyleCnt="0"/>
      <dgm:spPr/>
    </dgm:pt>
    <dgm:pt modelId="{44AD668D-7F6B-4B6E-8E97-5C322C0ED263}" type="pres">
      <dgm:prSet presAssocID="{7002310E-3366-4912-B8D8-B186D55BD8D2}" presName="bgRect" presStyleLbl="bgShp" presStyleIdx="1" presStyleCnt="5"/>
      <dgm:spPr/>
    </dgm:pt>
    <dgm:pt modelId="{1123A367-5B24-4C88-9B9A-E51FB6ACB8F4}" type="pres">
      <dgm:prSet presAssocID="{7002310E-3366-4912-B8D8-B186D55BD8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5528E35-1B45-4676-84A1-5BC6FAAA53F6}" type="pres">
      <dgm:prSet presAssocID="{7002310E-3366-4912-B8D8-B186D55BD8D2}" presName="spaceRect" presStyleCnt="0"/>
      <dgm:spPr/>
    </dgm:pt>
    <dgm:pt modelId="{11EACA5F-F945-4BE4-827F-31BB60D7E7C4}" type="pres">
      <dgm:prSet presAssocID="{7002310E-3366-4912-B8D8-B186D55BD8D2}" presName="parTx" presStyleLbl="revTx" presStyleIdx="1" presStyleCnt="5">
        <dgm:presLayoutVars>
          <dgm:chMax val="0"/>
          <dgm:chPref val="0"/>
        </dgm:presLayoutVars>
      </dgm:prSet>
      <dgm:spPr/>
    </dgm:pt>
    <dgm:pt modelId="{EA2338F4-5AF0-490F-8AEF-EC1ECA2EA64A}" type="pres">
      <dgm:prSet presAssocID="{DA6E805A-2F23-42A8-B353-4464E37759D0}" presName="sibTrans" presStyleCnt="0"/>
      <dgm:spPr/>
    </dgm:pt>
    <dgm:pt modelId="{75D45849-3A77-4D0A-A080-0CDDBB3C0F31}" type="pres">
      <dgm:prSet presAssocID="{6ECA669B-CABB-4723-974D-34A455392150}" presName="compNode" presStyleCnt="0"/>
      <dgm:spPr/>
    </dgm:pt>
    <dgm:pt modelId="{F325BEB5-D97D-4F97-ABB1-818B21653EFA}" type="pres">
      <dgm:prSet presAssocID="{6ECA669B-CABB-4723-974D-34A455392150}" presName="bgRect" presStyleLbl="bgShp" presStyleIdx="2" presStyleCnt="5" custLinFactNeighborX="7150" custLinFactNeighborY="2872"/>
      <dgm:spPr/>
    </dgm:pt>
    <dgm:pt modelId="{DFB9D8E4-680A-4B24-A99E-1B2A3B6F0018}" type="pres">
      <dgm:prSet presAssocID="{6ECA669B-CABB-4723-974D-34A45539215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107E07F-C542-4D54-A3B4-5EBC4F9DB1F9}" type="pres">
      <dgm:prSet presAssocID="{6ECA669B-CABB-4723-974D-34A455392150}" presName="spaceRect" presStyleCnt="0"/>
      <dgm:spPr/>
    </dgm:pt>
    <dgm:pt modelId="{34676C6F-5836-4D03-8930-ACB375F4DDC8}" type="pres">
      <dgm:prSet presAssocID="{6ECA669B-CABB-4723-974D-34A455392150}" presName="parTx" presStyleLbl="revTx" presStyleIdx="2" presStyleCnt="5">
        <dgm:presLayoutVars>
          <dgm:chMax val="0"/>
          <dgm:chPref val="0"/>
        </dgm:presLayoutVars>
      </dgm:prSet>
      <dgm:spPr/>
    </dgm:pt>
    <dgm:pt modelId="{B7DB438D-0B97-4F74-ADE7-E431B43D760E}" type="pres">
      <dgm:prSet presAssocID="{96FF5B4B-7979-44DE-B439-65ED38D80D97}" presName="sibTrans" presStyleCnt="0"/>
      <dgm:spPr/>
    </dgm:pt>
    <dgm:pt modelId="{AA6C2221-6385-4298-9D41-911D45D3468D}" type="pres">
      <dgm:prSet presAssocID="{0F3019FD-5756-4F6C-B977-774813EEBA53}" presName="compNode" presStyleCnt="0"/>
      <dgm:spPr/>
    </dgm:pt>
    <dgm:pt modelId="{03CAFAF7-6509-4E88-B386-5F431E7D70B7}" type="pres">
      <dgm:prSet presAssocID="{0F3019FD-5756-4F6C-B977-774813EEBA53}" presName="bgRect" presStyleLbl="bgShp" presStyleIdx="3" presStyleCnt="5"/>
      <dgm:spPr/>
    </dgm:pt>
    <dgm:pt modelId="{E67FDC0C-76A1-4A75-BCE6-6DA5E93A8D17}" type="pres">
      <dgm:prSet presAssocID="{0F3019FD-5756-4F6C-B977-774813EEBA5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50EC75A1-16F2-40B4-B926-D72766639160}" type="pres">
      <dgm:prSet presAssocID="{0F3019FD-5756-4F6C-B977-774813EEBA53}" presName="spaceRect" presStyleCnt="0"/>
      <dgm:spPr/>
    </dgm:pt>
    <dgm:pt modelId="{F5959FA3-5D10-4ED7-87B7-1F49F4AA84A2}" type="pres">
      <dgm:prSet presAssocID="{0F3019FD-5756-4F6C-B977-774813EEBA53}" presName="parTx" presStyleLbl="revTx" presStyleIdx="3" presStyleCnt="5">
        <dgm:presLayoutVars>
          <dgm:chMax val="0"/>
          <dgm:chPref val="0"/>
        </dgm:presLayoutVars>
      </dgm:prSet>
      <dgm:spPr/>
    </dgm:pt>
    <dgm:pt modelId="{A79DC490-65BD-40A5-B808-C265FCC44763}" type="pres">
      <dgm:prSet presAssocID="{5C40622E-0FB8-49A5-BA9E-CF2AE3752E07}" presName="sibTrans" presStyleCnt="0"/>
      <dgm:spPr/>
    </dgm:pt>
    <dgm:pt modelId="{FC07773A-6307-42A4-9166-E85F8233FE64}" type="pres">
      <dgm:prSet presAssocID="{D85F3015-209C-4570-B6A9-84391BCB86C8}" presName="compNode" presStyleCnt="0"/>
      <dgm:spPr/>
    </dgm:pt>
    <dgm:pt modelId="{3C4388DD-756F-4F09-87D0-7843149A1935}" type="pres">
      <dgm:prSet presAssocID="{D85F3015-209C-4570-B6A9-84391BCB86C8}" presName="bgRect" presStyleLbl="bgShp" presStyleIdx="4" presStyleCnt="5"/>
      <dgm:spPr/>
    </dgm:pt>
    <dgm:pt modelId="{87EBED05-B2DE-47D6-BB1A-14E2449F8164}" type="pres">
      <dgm:prSet presAssocID="{D85F3015-209C-4570-B6A9-84391BCB86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DCDCF814-0999-4B83-B785-A63E3824754C}" type="pres">
      <dgm:prSet presAssocID="{D85F3015-209C-4570-B6A9-84391BCB86C8}" presName="spaceRect" presStyleCnt="0"/>
      <dgm:spPr/>
    </dgm:pt>
    <dgm:pt modelId="{8E268173-8265-4C42-B275-69278FC8AB83}" type="pres">
      <dgm:prSet presAssocID="{D85F3015-209C-4570-B6A9-84391BCB86C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C14D016-FFFE-4B1E-9FBE-B745DA2084E2}" srcId="{97CE2C97-727E-47A4-9ABE-DE645E691C2B}" destId="{0F3019FD-5756-4F6C-B977-774813EEBA53}" srcOrd="3" destOrd="0" parTransId="{F565A71B-B813-4E20-8DF7-CBBACB3CFBF5}" sibTransId="{5C40622E-0FB8-49A5-BA9E-CF2AE3752E07}"/>
    <dgm:cxn modelId="{D2A03428-1C7E-4259-A476-098C25221C19}" srcId="{97CE2C97-727E-47A4-9ABE-DE645E691C2B}" destId="{6ECA669B-CABB-4723-974D-34A455392150}" srcOrd="2" destOrd="0" parTransId="{870FEA75-C631-4763-A001-56FEF1DE9985}" sibTransId="{96FF5B4B-7979-44DE-B439-65ED38D80D97}"/>
    <dgm:cxn modelId="{0BCB2440-131C-4F56-AD9D-F9ED29A1BD98}" srcId="{97CE2C97-727E-47A4-9ABE-DE645E691C2B}" destId="{7002310E-3366-4912-B8D8-B186D55BD8D2}" srcOrd="1" destOrd="0" parTransId="{6FE6E9C6-DCB9-4175-A570-84BD12AD2600}" sibTransId="{DA6E805A-2F23-42A8-B353-4464E37759D0}"/>
    <dgm:cxn modelId="{D040016B-0461-48C1-B020-D6270ABC7B20}" type="presOf" srcId="{97CE2C97-727E-47A4-9ABE-DE645E691C2B}" destId="{CF9F8221-DB9D-4AED-8BE2-C1ADC5CBCC60}" srcOrd="0" destOrd="0" presId="urn:microsoft.com/office/officeart/2018/2/layout/IconVerticalSolidList"/>
    <dgm:cxn modelId="{F8CFD16C-393F-4993-9065-3DD88C99C22C}" type="presOf" srcId="{6F02F6EF-7BBF-4673-A25C-DAE969FE9B98}" destId="{039BB68A-54D7-45A7-9F93-8E96B9D46EAD}" srcOrd="0" destOrd="0" presId="urn:microsoft.com/office/officeart/2018/2/layout/IconVerticalSolidList"/>
    <dgm:cxn modelId="{CF663E56-A762-4698-B4C3-516E1CB481B0}" srcId="{97CE2C97-727E-47A4-9ABE-DE645E691C2B}" destId="{6F02F6EF-7BBF-4673-A25C-DAE969FE9B98}" srcOrd="0" destOrd="0" parTransId="{940F101F-965C-4EE2-BD0A-C3CCC473D29F}" sibTransId="{1171175B-03DB-488B-AB22-983B402BDE05}"/>
    <dgm:cxn modelId="{CEF90CAD-2525-4B5E-A8B6-59C1D3BA3C95}" type="presOf" srcId="{7002310E-3366-4912-B8D8-B186D55BD8D2}" destId="{11EACA5F-F945-4BE4-827F-31BB60D7E7C4}" srcOrd="0" destOrd="0" presId="urn:microsoft.com/office/officeart/2018/2/layout/IconVerticalSolidList"/>
    <dgm:cxn modelId="{07B626BB-8708-4D7C-A7C6-14765BC671D7}" type="presOf" srcId="{6ECA669B-CABB-4723-974D-34A455392150}" destId="{34676C6F-5836-4D03-8930-ACB375F4DDC8}" srcOrd="0" destOrd="0" presId="urn:microsoft.com/office/officeart/2018/2/layout/IconVerticalSolidList"/>
    <dgm:cxn modelId="{5C1C12CD-9DEE-427F-9579-8589F37BABEB}" type="presOf" srcId="{D85F3015-209C-4570-B6A9-84391BCB86C8}" destId="{8E268173-8265-4C42-B275-69278FC8AB83}" srcOrd="0" destOrd="0" presId="urn:microsoft.com/office/officeart/2018/2/layout/IconVerticalSolidList"/>
    <dgm:cxn modelId="{0FAD34D5-9A77-4A9D-BF76-FEB4B78AF7F6}" type="presOf" srcId="{0F3019FD-5756-4F6C-B977-774813EEBA53}" destId="{F5959FA3-5D10-4ED7-87B7-1F49F4AA84A2}" srcOrd="0" destOrd="0" presId="urn:microsoft.com/office/officeart/2018/2/layout/IconVerticalSolidList"/>
    <dgm:cxn modelId="{D586C7DA-2102-4183-974E-AE30F3157116}" srcId="{97CE2C97-727E-47A4-9ABE-DE645E691C2B}" destId="{D85F3015-209C-4570-B6A9-84391BCB86C8}" srcOrd="4" destOrd="0" parTransId="{66295765-9C5C-445B-92DF-1FFCB773880D}" sibTransId="{56FC2F9F-F4B4-4017-A225-676E69502B7B}"/>
    <dgm:cxn modelId="{9FD8C6A5-848B-4B91-8982-E6C8F1BEDAA5}" type="presParOf" srcId="{CF9F8221-DB9D-4AED-8BE2-C1ADC5CBCC60}" destId="{BDBC00D6-108D-44D6-9316-A0904FB0FB50}" srcOrd="0" destOrd="0" presId="urn:microsoft.com/office/officeart/2018/2/layout/IconVerticalSolidList"/>
    <dgm:cxn modelId="{8CF8B3F3-8DEF-4539-948D-9912CB2D13F8}" type="presParOf" srcId="{BDBC00D6-108D-44D6-9316-A0904FB0FB50}" destId="{02DA7847-B556-42CE-920C-E9FAF12483D4}" srcOrd="0" destOrd="0" presId="urn:microsoft.com/office/officeart/2018/2/layout/IconVerticalSolidList"/>
    <dgm:cxn modelId="{EED7BD17-B8D1-452C-B5E1-6BB0459FCD30}" type="presParOf" srcId="{BDBC00D6-108D-44D6-9316-A0904FB0FB50}" destId="{8F46554A-1A0D-4D36-8079-73CB1FB0AD80}" srcOrd="1" destOrd="0" presId="urn:microsoft.com/office/officeart/2018/2/layout/IconVerticalSolidList"/>
    <dgm:cxn modelId="{70DDA89D-D711-4EA6-A939-C30B88BAF1A7}" type="presParOf" srcId="{BDBC00D6-108D-44D6-9316-A0904FB0FB50}" destId="{1C519B34-4873-41CC-8B44-CB5FA0B4C685}" srcOrd="2" destOrd="0" presId="urn:microsoft.com/office/officeart/2018/2/layout/IconVerticalSolidList"/>
    <dgm:cxn modelId="{4EF8DECF-23AF-427B-B9EA-C35FB6D02FBF}" type="presParOf" srcId="{BDBC00D6-108D-44D6-9316-A0904FB0FB50}" destId="{039BB68A-54D7-45A7-9F93-8E96B9D46EAD}" srcOrd="3" destOrd="0" presId="urn:microsoft.com/office/officeart/2018/2/layout/IconVerticalSolidList"/>
    <dgm:cxn modelId="{64E9E6E0-5FDC-4EA0-8E2D-387617263018}" type="presParOf" srcId="{CF9F8221-DB9D-4AED-8BE2-C1ADC5CBCC60}" destId="{44059C28-F6DC-448E-A97F-C7C5F8D89C96}" srcOrd="1" destOrd="0" presId="urn:microsoft.com/office/officeart/2018/2/layout/IconVerticalSolidList"/>
    <dgm:cxn modelId="{9592C026-358C-4150-AB80-325DDB5348F1}" type="presParOf" srcId="{CF9F8221-DB9D-4AED-8BE2-C1ADC5CBCC60}" destId="{69B8DD59-3DB0-45D3-B878-11607AFB4FB5}" srcOrd="2" destOrd="0" presId="urn:microsoft.com/office/officeart/2018/2/layout/IconVerticalSolidList"/>
    <dgm:cxn modelId="{B9D3FE6D-0DFF-4AA4-9EDF-454D44D3867C}" type="presParOf" srcId="{69B8DD59-3DB0-45D3-B878-11607AFB4FB5}" destId="{44AD668D-7F6B-4B6E-8E97-5C322C0ED263}" srcOrd="0" destOrd="0" presId="urn:microsoft.com/office/officeart/2018/2/layout/IconVerticalSolidList"/>
    <dgm:cxn modelId="{521B1C49-2A21-42BC-BA36-045DCA848ACA}" type="presParOf" srcId="{69B8DD59-3DB0-45D3-B878-11607AFB4FB5}" destId="{1123A367-5B24-4C88-9B9A-E51FB6ACB8F4}" srcOrd="1" destOrd="0" presId="urn:microsoft.com/office/officeart/2018/2/layout/IconVerticalSolidList"/>
    <dgm:cxn modelId="{DC794DB2-26D2-46AB-8724-3ED77C596E2E}" type="presParOf" srcId="{69B8DD59-3DB0-45D3-B878-11607AFB4FB5}" destId="{25528E35-1B45-4676-84A1-5BC6FAAA53F6}" srcOrd="2" destOrd="0" presId="urn:microsoft.com/office/officeart/2018/2/layout/IconVerticalSolidList"/>
    <dgm:cxn modelId="{96FA2562-979C-41BB-849E-E920662698DB}" type="presParOf" srcId="{69B8DD59-3DB0-45D3-B878-11607AFB4FB5}" destId="{11EACA5F-F945-4BE4-827F-31BB60D7E7C4}" srcOrd="3" destOrd="0" presId="urn:microsoft.com/office/officeart/2018/2/layout/IconVerticalSolidList"/>
    <dgm:cxn modelId="{3948E6F3-2ACB-430E-8585-4A8E9D636BFF}" type="presParOf" srcId="{CF9F8221-DB9D-4AED-8BE2-C1ADC5CBCC60}" destId="{EA2338F4-5AF0-490F-8AEF-EC1ECA2EA64A}" srcOrd="3" destOrd="0" presId="urn:microsoft.com/office/officeart/2018/2/layout/IconVerticalSolidList"/>
    <dgm:cxn modelId="{83A1156D-33BA-4FD5-9A57-3D292381CC74}" type="presParOf" srcId="{CF9F8221-DB9D-4AED-8BE2-C1ADC5CBCC60}" destId="{75D45849-3A77-4D0A-A080-0CDDBB3C0F31}" srcOrd="4" destOrd="0" presId="urn:microsoft.com/office/officeart/2018/2/layout/IconVerticalSolidList"/>
    <dgm:cxn modelId="{05781820-CDAA-4F01-8EB9-A19B5A34AA52}" type="presParOf" srcId="{75D45849-3A77-4D0A-A080-0CDDBB3C0F31}" destId="{F325BEB5-D97D-4F97-ABB1-818B21653EFA}" srcOrd="0" destOrd="0" presId="urn:microsoft.com/office/officeart/2018/2/layout/IconVerticalSolidList"/>
    <dgm:cxn modelId="{B890341D-136A-4D9B-9BE6-55F777CC6DFF}" type="presParOf" srcId="{75D45849-3A77-4D0A-A080-0CDDBB3C0F31}" destId="{DFB9D8E4-680A-4B24-A99E-1B2A3B6F0018}" srcOrd="1" destOrd="0" presId="urn:microsoft.com/office/officeart/2018/2/layout/IconVerticalSolidList"/>
    <dgm:cxn modelId="{062F0947-C150-4140-AE6D-2DEB0B93CAB7}" type="presParOf" srcId="{75D45849-3A77-4D0A-A080-0CDDBB3C0F31}" destId="{7107E07F-C542-4D54-A3B4-5EBC4F9DB1F9}" srcOrd="2" destOrd="0" presId="urn:microsoft.com/office/officeart/2018/2/layout/IconVerticalSolidList"/>
    <dgm:cxn modelId="{7DFD0B29-A25B-4989-A7A3-A9787FBE6F77}" type="presParOf" srcId="{75D45849-3A77-4D0A-A080-0CDDBB3C0F31}" destId="{34676C6F-5836-4D03-8930-ACB375F4DDC8}" srcOrd="3" destOrd="0" presId="urn:microsoft.com/office/officeart/2018/2/layout/IconVerticalSolidList"/>
    <dgm:cxn modelId="{41C0FD69-284E-4CD7-895B-602988DFB1D1}" type="presParOf" srcId="{CF9F8221-DB9D-4AED-8BE2-C1ADC5CBCC60}" destId="{B7DB438D-0B97-4F74-ADE7-E431B43D760E}" srcOrd="5" destOrd="0" presId="urn:microsoft.com/office/officeart/2018/2/layout/IconVerticalSolidList"/>
    <dgm:cxn modelId="{A8537EC3-A760-43BE-BECE-B6C53B7868D2}" type="presParOf" srcId="{CF9F8221-DB9D-4AED-8BE2-C1ADC5CBCC60}" destId="{AA6C2221-6385-4298-9D41-911D45D3468D}" srcOrd="6" destOrd="0" presId="urn:microsoft.com/office/officeart/2018/2/layout/IconVerticalSolidList"/>
    <dgm:cxn modelId="{DD52F88D-1FD0-493E-A855-0C8F309D483F}" type="presParOf" srcId="{AA6C2221-6385-4298-9D41-911D45D3468D}" destId="{03CAFAF7-6509-4E88-B386-5F431E7D70B7}" srcOrd="0" destOrd="0" presId="urn:microsoft.com/office/officeart/2018/2/layout/IconVerticalSolidList"/>
    <dgm:cxn modelId="{03379609-92FE-4A62-8BE7-0076AE85B97A}" type="presParOf" srcId="{AA6C2221-6385-4298-9D41-911D45D3468D}" destId="{E67FDC0C-76A1-4A75-BCE6-6DA5E93A8D17}" srcOrd="1" destOrd="0" presId="urn:microsoft.com/office/officeart/2018/2/layout/IconVerticalSolidList"/>
    <dgm:cxn modelId="{3F1549C9-5E48-46C5-84B2-C157A664C3C3}" type="presParOf" srcId="{AA6C2221-6385-4298-9D41-911D45D3468D}" destId="{50EC75A1-16F2-40B4-B926-D72766639160}" srcOrd="2" destOrd="0" presId="urn:microsoft.com/office/officeart/2018/2/layout/IconVerticalSolidList"/>
    <dgm:cxn modelId="{5045EFA4-2925-4232-A082-2D7C69B4ED07}" type="presParOf" srcId="{AA6C2221-6385-4298-9D41-911D45D3468D}" destId="{F5959FA3-5D10-4ED7-87B7-1F49F4AA84A2}" srcOrd="3" destOrd="0" presId="urn:microsoft.com/office/officeart/2018/2/layout/IconVerticalSolidList"/>
    <dgm:cxn modelId="{A75322D7-25EE-4E52-B687-37E11975A41E}" type="presParOf" srcId="{CF9F8221-DB9D-4AED-8BE2-C1ADC5CBCC60}" destId="{A79DC490-65BD-40A5-B808-C265FCC44763}" srcOrd="7" destOrd="0" presId="urn:microsoft.com/office/officeart/2018/2/layout/IconVerticalSolidList"/>
    <dgm:cxn modelId="{F1FA5DDC-9A55-472E-B057-8B48E8C71153}" type="presParOf" srcId="{CF9F8221-DB9D-4AED-8BE2-C1ADC5CBCC60}" destId="{FC07773A-6307-42A4-9166-E85F8233FE64}" srcOrd="8" destOrd="0" presId="urn:microsoft.com/office/officeart/2018/2/layout/IconVerticalSolidList"/>
    <dgm:cxn modelId="{0DA2399D-9596-44A9-95E0-089FAB500C62}" type="presParOf" srcId="{FC07773A-6307-42A4-9166-E85F8233FE64}" destId="{3C4388DD-756F-4F09-87D0-7843149A1935}" srcOrd="0" destOrd="0" presId="urn:microsoft.com/office/officeart/2018/2/layout/IconVerticalSolidList"/>
    <dgm:cxn modelId="{E62AA612-39A0-4FA3-90A6-04B3F827F31C}" type="presParOf" srcId="{FC07773A-6307-42A4-9166-E85F8233FE64}" destId="{87EBED05-B2DE-47D6-BB1A-14E2449F8164}" srcOrd="1" destOrd="0" presId="urn:microsoft.com/office/officeart/2018/2/layout/IconVerticalSolidList"/>
    <dgm:cxn modelId="{7795D873-3C7F-4DE8-BCCE-27425E5421F0}" type="presParOf" srcId="{FC07773A-6307-42A4-9166-E85F8233FE64}" destId="{DCDCF814-0999-4B83-B785-A63E3824754C}" srcOrd="2" destOrd="0" presId="urn:microsoft.com/office/officeart/2018/2/layout/IconVerticalSolidList"/>
    <dgm:cxn modelId="{1956CD36-CC6F-4F0D-B811-078D0BAF808C}" type="presParOf" srcId="{FC07773A-6307-42A4-9166-E85F8233FE64}" destId="{8E268173-8265-4C42-B275-69278FC8AB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3D744C-C5D0-4CAD-8A81-E4C283DDF4C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7DCBEF-EF4E-4822-92DA-EC301580BE4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Focus group: It is a qualitative research method used to gather opinions and feedback from a group of individuals on a specific topic.</a:t>
          </a:r>
          <a:endParaRPr lang="en-US" b="1" dirty="0"/>
        </a:p>
      </dgm:t>
    </dgm:pt>
    <dgm:pt modelId="{843CB24E-5DE5-4968-A2E0-C0976E90F433}" type="parTrans" cxnId="{B660C4ED-9E33-4FDD-8BCC-38805B327F95}">
      <dgm:prSet/>
      <dgm:spPr/>
      <dgm:t>
        <a:bodyPr/>
        <a:lstStyle/>
        <a:p>
          <a:endParaRPr lang="en-US"/>
        </a:p>
      </dgm:t>
    </dgm:pt>
    <dgm:pt modelId="{F169F426-98EF-443D-8077-FF0C2D1783A7}" type="sibTrans" cxnId="{B660C4ED-9E33-4FDD-8BCC-38805B327F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E73585-F919-4176-803E-EBB1EF14504A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We created a focus group consisting of 4 people to gather in-depth insights required for this purpose.</a:t>
          </a:r>
          <a:endParaRPr lang="en-US" b="1" dirty="0"/>
        </a:p>
      </dgm:t>
    </dgm:pt>
    <dgm:pt modelId="{7259B46F-10B6-4367-AD85-A921E9B87217}" type="parTrans" cxnId="{31AFF12B-6969-4E07-95B1-1A8A7C59A1A2}">
      <dgm:prSet/>
      <dgm:spPr/>
      <dgm:t>
        <a:bodyPr/>
        <a:lstStyle/>
        <a:p>
          <a:endParaRPr lang="en-US"/>
        </a:p>
      </dgm:t>
    </dgm:pt>
    <dgm:pt modelId="{08004D04-7AF8-4BF7-83D0-B8EF3C9C9FD1}" type="sibTrans" cxnId="{31AFF12B-6969-4E07-95B1-1A8A7C59A1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92713C-B671-491C-AF80-26C37333EA8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We framed a set of open-ended questions to guide the discussion and ensure that all relevant issues are covered.</a:t>
          </a:r>
          <a:endParaRPr lang="en-US" b="1" dirty="0"/>
        </a:p>
      </dgm:t>
    </dgm:pt>
    <dgm:pt modelId="{0078B5C0-CFDB-4BEC-9178-742A70829E05}" type="parTrans" cxnId="{0D6DC9FC-E2B0-40B0-B880-2A6A0559F22E}">
      <dgm:prSet/>
      <dgm:spPr/>
      <dgm:t>
        <a:bodyPr/>
        <a:lstStyle/>
        <a:p>
          <a:endParaRPr lang="en-US"/>
        </a:p>
      </dgm:t>
    </dgm:pt>
    <dgm:pt modelId="{B90AAF93-593F-4376-B0EA-740A1A7D9BDA}" type="sibTrans" cxnId="{0D6DC9FC-E2B0-40B0-B880-2A6A0559F2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C3FCC2-BD5C-400B-8BA5-6F8C081AEF3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We captured all the comments of the focus group and prepared a digital affinity diagram.</a:t>
          </a:r>
          <a:endParaRPr lang="en-US" b="1" dirty="0"/>
        </a:p>
      </dgm:t>
    </dgm:pt>
    <dgm:pt modelId="{6E380599-49B8-4F84-B531-870AB2BDD4E3}" type="parTrans" cxnId="{63BC2CDF-5079-4CD8-B179-FAAC3EEC2CD6}">
      <dgm:prSet/>
      <dgm:spPr/>
      <dgm:t>
        <a:bodyPr/>
        <a:lstStyle/>
        <a:p>
          <a:endParaRPr lang="en-US"/>
        </a:p>
      </dgm:t>
    </dgm:pt>
    <dgm:pt modelId="{2DE7FE27-94BD-409B-B1FA-14116F966EE4}" type="sibTrans" cxnId="{63BC2CDF-5079-4CD8-B179-FAAC3EEC2CD6}">
      <dgm:prSet/>
      <dgm:spPr/>
      <dgm:t>
        <a:bodyPr/>
        <a:lstStyle/>
        <a:p>
          <a:endParaRPr lang="en-US"/>
        </a:p>
      </dgm:t>
    </dgm:pt>
    <dgm:pt modelId="{18180DDE-3DEA-46EC-99D3-AC4BEB8C1651}" type="pres">
      <dgm:prSet presAssocID="{F73D744C-C5D0-4CAD-8A81-E4C283DDF4C1}" presName="root" presStyleCnt="0">
        <dgm:presLayoutVars>
          <dgm:dir/>
          <dgm:resizeHandles val="exact"/>
        </dgm:presLayoutVars>
      </dgm:prSet>
      <dgm:spPr/>
    </dgm:pt>
    <dgm:pt modelId="{12CC279E-1CAF-40C9-BA3F-A65C5C38BB16}" type="pres">
      <dgm:prSet presAssocID="{F73D744C-C5D0-4CAD-8A81-E4C283DDF4C1}" presName="container" presStyleCnt="0">
        <dgm:presLayoutVars>
          <dgm:dir/>
          <dgm:resizeHandles val="exact"/>
        </dgm:presLayoutVars>
      </dgm:prSet>
      <dgm:spPr/>
    </dgm:pt>
    <dgm:pt modelId="{96FB43F1-CBC0-4F24-8ECE-D971D817FCF2}" type="pres">
      <dgm:prSet presAssocID="{D67DCBEF-EF4E-4822-92DA-EC301580BE40}" presName="compNode" presStyleCnt="0"/>
      <dgm:spPr/>
    </dgm:pt>
    <dgm:pt modelId="{DD23255F-D00E-44D1-9AA6-AA6DC561F13C}" type="pres">
      <dgm:prSet presAssocID="{D67DCBEF-EF4E-4822-92DA-EC301580BE40}" presName="iconBgRect" presStyleLbl="bgShp" presStyleIdx="0" presStyleCnt="4"/>
      <dgm:spPr/>
    </dgm:pt>
    <dgm:pt modelId="{312B1F69-6FFC-47EE-9458-0F5A4127586A}" type="pres">
      <dgm:prSet presAssocID="{D67DCBEF-EF4E-4822-92DA-EC301580BE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5DE40CA-0D9F-4D3A-9051-31E21E1146EA}" type="pres">
      <dgm:prSet presAssocID="{D67DCBEF-EF4E-4822-92DA-EC301580BE40}" presName="spaceRect" presStyleCnt="0"/>
      <dgm:spPr/>
    </dgm:pt>
    <dgm:pt modelId="{B52CA16C-CDDF-4F7B-85AA-319EACC24DC5}" type="pres">
      <dgm:prSet presAssocID="{D67DCBEF-EF4E-4822-92DA-EC301580BE40}" presName="textRect" presStyleLbl="revTx" presStyleIdx="0" presStyleCnt="4">
        <dgm:presLayoutVars>
          <dgm:chMax val="1"/>
          <dgm:chPref val="1"/>
        </dgm:presLayoutVars>
      </dgm:prSet>
      <dgm:spPr/>
    </dgm:pt>
    <dgm:pt modelId="{AE8F80D8-1013-487B-A5DD-57F19B7294F7}" type="pres">
      <dgm:prSet presAssocID="{F169F426-98EF-443D-8077-FF0C2D1783A7}" presName="sibTrans" presStyleLbl="sibTrans2D1" presStyleIdx="0" presStyleCnt="0"/>
      <dgm:spPr/>
    </dgm:pt>
    <dgm:pt modelId="{9490330F-9685-441D-88B4-7AE22DA7BA88}" type="pres">
      <dgm:prSet presAssocID="{B6E73585-F919-4176-803E-EBB1EF14504A}" presName="compNode" presStyleCnt="0"/>
      <dgm:spPr/>
    </dgm:pt>
    <dgm:pt modelId="{D78DB50F-7C60-4000-9BBF-0D7B669F0D5E}" type="pres">
      <dgm:prSet presAssocID="{B6E73585-F919-4176-803E-EBB1EF14504A}" presName="iconBgRect" presStyleLbl="bgShp" presStyleIdx="1" presStyleCnt="4"/>
      <dgm:spPr/>
    </dgm:pt>
    <dgm:pt modelId="{6B38025D-F8D4-4239-AE23-CA452BE48ABF}" type="pres">
      <dgm:prSet presAssocID="{B6E73585-F919-4176-803E-EBB1EF1450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AD28D11-AC09-48ED-BBD2-553838A4956E}" type="pres">
      <dgm:prSet presAssocID="{B6E73585-F919-4176-803E-EBB1EF14504A}" presName="spaceRect" presStyleCnt="0"/>
      <dgm:spPr/>
    </dgm:pt>
    <dgm:pt modelId="{637F80D2-36EF-40CE-BA05-602F2E628EA2}" type="pres">
      <dgm:prSet presAssocID="{B6E73585-F919-4176-803E-EBB1EF14504A}" presName="textRect" presStyleLbl="revTx" presStyleIdx="1" presStyleCnt="4">
        <dgm:presLayoutVars>
          <dgm:chMax val="1"/>
          <dgm:chPref val="1"/>
        </dgm:presLayoutVars>
      </dgm:prSet>
      <dgm:spPr/>
    </dgm:pt>
    <dgm:pt modelId="{3A33380F-0D0D-4217-B7B7-0CD454EC8663}" type="pres">
      <dgm:prSet presAssocID="{08004D04-7AF8-4BF7-83D0-B8EF3C9C9FD1}" presName="sibTrans" presStyleLbl="sibTrans2D1" presStyleIdx="0" presStyleCnt="0"/>
      <dgm:spPr/>
    </dgm:pt>
    <dgm:pt modelId="{79C2ED86-A557-4E86-96A6-D5C8FA82789F}" type="pres">
      <dgm:prSet presAssocID="{4E92713C-B671-491C-AF80-26C37333EA82}" presName="compNode" presStyleCnt="0"/>
      <dgm:spPr/>
    </dgm:pt>
    <dgm:pt modelId="{F023D95E-3A69-4E24-8DCC-A927F2DE86ED}" type="pres">
      <dgm:prSet presAssocID="{4E92713C-B671-491C-AF80-26C37333EA82}" presName="iconBgRect" presStyleLbl="bgShp" presStyleIdx="2" presStyleCnt="4"/>
      <dgm:spPr/>
    </dgm:pt>
    <dgm:pt modelId="{9E428E67-440A-4DFE-A74D-C782F2340831}" type="pres">
      <dgm:prSet presAssocID="{4E92713C-B671-491C-AF80-26C37333EA8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86200B32-2376-4F7F-B1C2-0794E3C6718A}" type="pres">
      <dgm:prSet presAssocID="{4E92713C-B671-491C-AF80-26C37333EA82}" presName="spaceRect" presStyleCnt="0"/>
      <dgm:spPr/>
    </dgm:pt>
    <dgm:pt modelId="{67F0D78B-31E3-4F0B-AF69-02851833B334}" type="pres">
      <dgm:prSet presAssocID="{4E92713C-B671-491C-AF80-26C37333EA82}" presName="textRect" presStyleLbl="revTx" presStyleIdx="2" presStyleCnt="4">
        <dgm:presLayoutVars>
          <dgm:chMax val="1"/>
          <dgm:chPref val="1"/>
        </dgm:presLayoutVars>
      </dgm:prSet>
      <dgm:spPr/>
    </dgm:pt>
    <dgm:pt modelId="{7E30B9C9-C3A2-4995-8883-8BA8E8FA879E}" type="pres">
      <dgm:prSet presAssocID="{B90AAF93-593F-4376-B0EA-740A1A7D9BDA}" presName="sibTrans" presStyleLbl="sibTrans2D1" presStyleIdx="0" presStyleCnt="0"/>
      <dgm:spPr/>
    </dgm:pt>
    <dgm:pt modelId="{1B3867B9-3411-4C96-8C4D-F103E017E6A1}" type="pres">
      <dgm:prSet presAssocID="{D6C3FCC2-BD5C-400B-8BA5-6F8C081AEF33}" presName="compNode" presStyleCnt="0"/>
      <dgm:spPr/>
    </dgm:pt>
    <dgm:pt modelId="{BCF09A95-4662-420E-B5E2-6AEE7A3018C1}" type="pres">
      <dgm:prSet presAssocID="{D6C3FCC2-BD5C-400B-8BA5-6F8C081AEF33}" presName="iconBgRect" presStyleLbl="bgShp" presStyleIdx="3" presStyleCnt="4"/>
      <dgm:spPr/>
    </dgm:pt>
    <dgm:pt modelId="{9415C2DB-E60F-462E-82C4-899615709E46}" type="pres">
      <dgm:prSet presAssocID="{D6C3FCC2-BD5C-400B-8BA5-6F8C081AEF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2583093-19CB-4F4E-BB6F-7D56C01D039B}" type="pres">
      <dgm:prSet presAssocID="{D6C3FCC2-BD5C-400B-8BA5-6F8C081AEF33}" presName="spaceRect" presStyleCnt="0"/>
      <dgm:spPr/>
    </dgm:pt>
    <dgm:pt modelId="{E56C05B5-4653-48B7-A284-4EE3B68C058A}" type="pres">
      <dgm:prSet presAssocID="{D6C3FCC2-BD5C-400B-8BA5-6F8C081AEF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1AFF12B-6969-4E07-95B1-1A8A7C59A1A2}" srcId="{F73D744C-C5D0-4CAD-8A81-E4C283DDF4C1}" destId="{B6E73585-F919-4176-803E-EBB1EF14504A}" srcOrd="1" destOrd="0" parTransId="{7259B46F-10B6-4367-AD85-A921E9B87217}" sibTransId="{08004D04-7AF8-4BF7-83D0-B8EF3C9C9FD1}"/>
    <dgm:cxn modelId="{7BB5093F-2DCA-4B5E-A5ED-111573583BD5}" type="presOf" srcId="{08004D04-7AF8-4BF7-83D0-B8EF3C9C9FD1}" destId="{3A33380F-0D0D-4217-B7B7-0CD454EC8663}" srcOrd="0" destOrd="0" presId="urn:microsoft.com/office/officeart/2018/2/layout/IconCircleList"/>
    <dgm:cxn modelId="{76DEBC57-C514-4D0F-A9F9-D031F1756615}" type="presOf" srcId="{F73D744C-C5D0-4CAD-8A81-E4C283DDF4C1}" destId="{18180DDE-3DEA-46EC-99D3-AC4BEB8C1651}" srcOrd="0" destOrd="0" presId="urn:microsoft.com/office/officeart/2018/2/layout/IconCircleList"/>
    <dgm:cxn modelId="{430CE3A7-A30F-45CA-843B-8209DDD09E4B}" type="presOf" srcId="{4E92713C-B671-491C-AF80-26C37333EA82}" destId="{67F0D78B-31E3-4F0B-AF69-02851833B334}" srcOrd="0" destOrd="0" presId="urn:microsoft.com/office/officeart/2018/2/layout/IconCircleList"/>
    <dgm:cxn modelId="{583539C0-0429-486B-A94F-89ED4836EBBD}" type="presOf" srcId="{B90AAF93-593F-4376-B0EA-740A1A7D9BDA}" destId="{7E30B9C9-C3A2-4995-8883-8BA8E8FA879E}" srcOrd="0" destOrd="0" presId="urn:microsoft.com/office/officeart/2018/2/layout/IconCircleList"/>
    <dgm:cxn modelId="{BEF070C3-BB13-493E-904D-46690433DE2C}" type="presOf" srcId="{B6E73585-F919-4176-803E-EBB1EF14504A}" destId="{637F80D2-36EF-40CE-BA05-602F2E628EA2}" srcOrd="0" destOrd="0" presId="urn:microsoft.com/office/officeart/2018/2/layout/IconCircleList"/>
    <dgm:cxn modelId="{99D39BC5-41B7-4894-9CDA-484443A24319}" type="presOf" srcId="{D67DCBEF-EF4E-4822-92DA-EC301580BE40}" destId="{B52CA16C-CDDF-4F7B-85AA-319EACC24DC5}" srcOrd="0" destOrd="0" presId="urn:microsoft.com/office/officeart/2018/2/layout/IconCircleList"/>
    <dgm:cxn modelId="{6215E5D8-A04F-48FF-8093-0FA74F192022}" type="presOf" srcId="{F169F426-98EF-443D-8077-FF0C2D1783A7}" destId="{AE8F80D8-1013-487B-A5DD-57F19B7294F7}" srcOrd="0" destOrd="0" presId="urn:microsoft.com/office/officeart/2018/2/layout/IconCircleList"/>
    <dgm:cxn modelId="{1ADEF4DE-1753-4371-BEFF-C8D54F46965E}" type="presOf" srcId="{D6C3FCC2-BD5C-400B-8BA5-6F8C081AEF33}" destId="{E56C05B5-4653-48B7-A284-4EE3B68C058A}" srcOrd="0" destOrd="0" presId="urn:microsoft.com/office/officeart/2018/2/layout/IconCircleList"/>
    <dgm:cxn modelId="{63BC2CDF-5079-4CD8-B179-FAAC3EEC2CD6}" srcId="{F73D744C-C5D0-4CAD-8A81-E4C283DDF4C1}" destId="{D6C3FCC2-BD5C-400B-8BA5-6F8C081AEF33}" srcOrd="3" destOrd="0" parTransId="{6E380599-49B8-4F84-B531-870AB2BDD4E3}" sibTransId="{2DE7FE27-94BD-409B-B1FA-14116F966EE4}"/>
    <dgm:cxn modelId="{B660C4ED-9E33-4FDD-8BCC-38805B327F95}" srcId="{F73D744C-C5D0-4CAD-8A81-E4C283DDF4C1}" destId="{D67DCBEF-EF4E-4822-92DA-EC301580BE40}" srcOrd="0" destOrd="0" parTransId="{843CB24E-5DE5-4968-A2E0-C0976E90F433}" sibTransId="{F169F426-98EF-443D-8077-FF0C2D1783A7}"/>
    <dgm:cxn modelId="{0D6DC9FC-E2B0-40B0-B880-2A6A0559F22E}" srcId="{F73D744C-C5D0-4CAD-8A81-E4C283DDF4C1}" destId="{4E92713C-B671-491C-AF80-26C37333EA82}" srcOrd="2" destOrd="0" parTransId="{0078B5C0-CFDB-4BEC-9178-742A70829E05}" sibTransId="{B90AAF93-593F-4376-B0EA-740A1A7D9BDA}"/>
    <dgm:cxn modelId="{005A046C-EDAF-420C-859C-81FE5BF68121}" type="presParOf" srcId="{18180DDE-3DEA-46EC-99D3-AC4BEB8C1651}" destId="{12CC279E-1CAF-40C9-BA3F-A65C5C38BB16}" srcOrd="0" destOrd="0" presId="urn:microsoft.com/office/officeart/2018/2/layout/IconCircleList"/>
    <dgm:cxn modelId="{91872852-9CB0-4B1D-A3EE-7D5045B6A630}" type="presParOf" srcId="{12CC279E-1CAF-40C9-BA3F-A65C5C38BB16}" destId="{96FB43F1-CBC0-4F24-8ECE-D971D817FCF2}" srcOrd="0" destOrd="0" presId="urn:microsoft.com/office/officeart/2018/2/layout/IconCircleList"/>
    <dgm:cxn modelId="{A737EB16-F6A4-4658-81F5-D48DFAE8F3FE}" type="presParOf" srcId="{96FB43F1-CBC0-4F24-8ECE-D971D817FCF2}" destId="{DD23255F-D00E-44D1-9AA6-AA6DC561F13C}" srcOrd="0" destOrd="0" presId="urn:microsoft.com/office/officeart/2018/2/layout/IconCircleList"/>
    <dgm:cxn modelId="{68F7C315-06AA-485E-ABA3-7DA13F10B7DD}" type="presParOf" srcId="{96FB43F1-CBC0-4F24-8ECE-D971D817FCF2}" destId="{312B1F69-6FFC-47EE-9458-0F5A4127586A}" srcOrd="1" destOrd="0" presId="urn:microsoft.com/office/officeart/2018/2/layout/IconCircleList"/>
    <dgm:cxn modelId="{1E16DF88-3FD7-4EED-85A1-A683793F6EFA}" type="presParOf" srcId="{96FB43F1-CBC0-4F24-8ECE-D971D817FCF2}" destId="{E5DE40CA-0D9F-4D3A-9051-31E21E1146EA}" srcOrd="2" destOrd="0" presId="urn:microsoft.com/office/officeart/2018/2/layout/IconCircleList"/>
    <dgm:cxn modelId="{10198FF3-3233-45D0-8093-E25220A6C355}" type="presParOf" srcId="{96FB43F1-CBC0-4F24-8ECE-D971D817FCF2}" destId="{B52CA16C-CDDF-4F7B-85AA-319EACC24DC5}" srcOrd="3" destOrd="0" presId="urn:microsoft.com/office/officeart/2018/2/layout/IconCircleList"/>
    <dgm:cxn modelId="{113552E5-CCC0-4276-8788-F369A3EDE271}" type="presParOf" srcId="{12CC279E-1CAF-40C9-BA3F-A65C5C38BB16}" destId="{AE8F80D8-1013-487B-A5DD-57F19B7294F7}" srcOrd="1" destOrd="0" presId="urn:microsoft.com/office/officeart/2018/2/layout/IconCircleList"/>
    <dgm:cxn modelId="{ACC35F54-8B8F-4278-B668-E3F26FE218E3}" type="presParOf" srcId="{12CC279E-1CAF-40C9-BA3F-A65C5C38BB16}" destId="{9490330F-9685-441D-88B4-7AE22DA7BA88}" srcOrd="2" destOrd="0" presId="urn:microsoft.com/office/officeart/2018/2/layout/IconCircleList"/>
    <dgm:cxn modelId="{8CC474E6-0236-465E-863D-E8DBBB1EFBBD}" type="presParOf" srcId="{9490330F-9685-441D-88B4-7AE22DA7BA88}" destId="{D78DB50F-7C60-4000-9BBF-0D7B669F0D5E}" srcOrd="0" destOrd="0" presId="urn:microsoft.com/office/officeart/2018/2/layout/IconCircleList"/>
    <dgm:cxn modelId="{A4ADBE29-9E8B-4327-81F3-F0A50F25F923}" type="presParOf" srcId="{9490330F-9685-441D-88B4-7AE22DA7BA88}" destId="{6B38025D-F8D4-4239-AE23-CA452BE48ABF}" srcOrd="1" destOrd="0" presId="urn:microsoft.com/office/officeart/2018/2/layout/IconCircleList"/>
    <dgm:cxn modelId="{97625958-6C83-4A10-A3B3-51A6193535C6}" type="presParOf" srcId="{9490330F-9685-441D-88B4-7AE22DA7BA88}" destId="{FAD28D11-AC09-48ED-BBD2-553838A4956E}" srcOrd="2" destOrd="0" presId="urn:microsoft.com/office/officeart/2018/2/layout/IconCircleList"/>
    <dgm:cxn modelId="{20FBDC39-1E8F-439F-82E0-AC24A973248E}" type="presParOf" srcId="{9490330F-9685-441D-88B4-7AE22DA7BA88}" destId="{637F80D2-36EF-40CE-BA05-602F2E628EA2}" srcOrd="3" destOrd="0" presId="urn:microsoft.com/office/officeart/2018/2/layout/IconCircleList"/>
    <dgm:cxn modelId="{D241594E-F142-4D45-91D2-C62CB75D50A8}" type="presParOf" srcId="{12CC279E-1CAF-40C9-BA3F-A65C5C38BB16}" destId="{3A33380F-0D0D-4217-B7B7-0CD454EC8663}" srcOrd="3" destOrd="0" presId="urn:microsoft.com/office/officeart/2018/2/layout/IconCircleList"/>
    <dgm:cxn modelId="{B46C9F8B-7748-42B1-AA30-66C2AFD4A4E9}" type="presParOf" srcId="{12CC279E-1CAF-40C9-BA3F-A65C5C38BB16}" destId="{79C2ED86-A557-4E86-96A6-D5C8FA82789F}" srcOrd="4" destOrd="0" presId="urn:microsoft.com/office/officeart/2018/2/layout/IconCircleList"/>
    <dgm:cxn modelId="{8CAA6E39-1415-4018-B78C-AC254D152BB7}" type="presParOf" srcId="{79C2ED86-A557-4E86-96A6-D5C8FA82789F}" destId="{F023D95E-3A69-4E24-8DCC-A927F2DE86ED}" srcOrd="0" destOrd="0" presId="urn:microsoft.com/office/officeart/2018/2/layout/IconCircleList"/>
    <dgm:cxn modelId="{6761525C-4F4A-4BE6-9327-D9FCA9C46144}" type="presParOf" srcId="{79C2ED86-A557-4E86-96A6-D5C8FA82789F}" destId="{9E428E67-440A-4DFE-A74D-C782F2340831}" srcOrd="1" destOrd="0" presId="urn:microsoft.com/office/officeart/2018/2/layout/IconCircleList"/>
    <dgm:cxn modelId="{4D8DA08D-BD73-4E78-99AF-724D1E15E107}" type="presParOf" srcId="{79C2ED86-A557-4E86-96A6-D5C8FA82789F}" destId="{86200B32-2376-4F7F-B1C2-0794E3C6718A}" srcOrd="2" destOrd="0" presId="urn:microsoft.com/office/officeart/2018/2/layout/IconCircleList"/>
    <dgm:cxn modelId="{57F72FA8-A73A-4560-B067-AF1143580A35}" type="presParOf" srcId="{79C2ED86-A557-4E86-96A6-D5C8FA82789F}" destId="{67F0D78B-31E3-4F0B-AF69-02851833B334}" srcOrd="3" destOrd="0" presId="urn:microsoft.com/office/officeart/2018/2/layout/IconCircleList"/>
    <dgm:cxn modelId="{0A176543-31AE-4B50-8994-9BBEC3F6AA6E}" type="presParOf" srcId="{12CC279E-1CAF-40C9-BA3F-A65C5C38BB16}" destId="{7E30B9C9-C3A2-4995-8883-8BA8E8FA879E}" srcOrd="5" destOrd="0" presId="urn:microsoft.com/office/officeart/2018/2/layout/IconCircleList"/>
    <dgm:cxn modelId="{1802D93D-5C78-49E6-834C-030C157B40C6}" type="presParOf" srcId="{12CC279E-1CAF-40C9-BA3F-A65C5C38BB16}" destId="{1B3867B9-3411-4C96-8C4D-F103E017E6A1}" srcOrd="6" destOrd="0" presId="urn:microsoft.com/office/officeart/2018/2/layout/IconCircleList"/>
    <dgm:cxn modelId="{8FCB8163-E2DE-4960-A736-9F2B217BBC21}" type="presParOf" srcId="{1B3867B9-3411-4C96-8C4D-F103E017E6A1}" destId="{BCF09A95-4662-420E-B5E2-6AEE7A3018C1}" srcOrd="0" destOrd="0" presId="urn:microsoft.com/office/officeart/2018/2/layout/IconCircleList"/>
    <dgm:cxn modelId="{C098723C-7F4D-4A21-B836-03BE9377985A}" type="presParOf" srcId="{1B3867B9-3411-4C96-8C4D-F103E017E6A1}" destId="{9415C2DB-E60F-462E-82C4-899615709E46}" srcOrd="1" destOrd="0" presId="urn:microsoft.com/office/officeart/2018/2/layout/IconCircleList"/>
    <dgm:cxn modelId="{B79763EB-15E6-41AA-9F98-C8BCD402B619}" type="presParOf" srcId="{1B3867B9-3411-4C96-8C4D-F103E017E6A1}" destId="{B2583093-19CB-4F4E-BB6F-7D56C01D039B}" srcOrd="2" destOrd="0" presId="urn:microsoft.com/office/officeart/2018/2/layout/IconCircleList"/>
    <dgm:cxn modelId="{46EAF1CC-35BA-452C-A607-33BF130BBB87}" type="presParOf" srcId="{1B3867B9-3411-4C96-8C4D-F103E017E6A1}" destId="{E56C05B5-4653-48B7-A284-4EE3B68C058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D26701-B571-4E16-9DD0-9720BF6B34A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E5FD25-EB90-4A5A-B8DA-2A4558FBF9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000" b="1" dirty="0"/>
            <a:t>A scenario is a narrative that describes a specific situation in which a user might interact with a product or service..</a:t>
          </a:r>
          <a:endParaRPr lang="en-US" sz="2000" b="1" dirty="0"/>
        </a:p>
      </dgm:t>
    </dgm:pt>
    <dgm:pt modelId="{E0259EE4-DA83-4726-B6B9-54E76D0C6ED9}" type="parTrans" cxnId="{C994620D-EB32-45F3-970C-490E52E1090D}">
      <dgm:prSet/>
      <dgm:spPr/>
      <dgm:t>
        <a:bodyPr/>
        <a:lstStyle/>
        <a:p>
          <a:endParaRPr lang="en-US"/>
        </a:p>
      </dgm:t>
    </dgm:pt>
    <dgm:pt modelId="{E57143E2-1BB3-42C0-A6B6-096EB092390F}" type="sibTrans" cxnId="{C994620D-EB32-45F3-970C-490E52E1090D}">
      <dgm:prSet/>
      <dgm:spPr/>
      <dgm:t>
        <a:bodyPr/>
        <a:lstStyle/>
        <a:p>
          <a:endParaRPr lang="en-US"/>
        </a:p>
      </dgm:t>
    </dgm:pt>
    <dgm:pt modelId="{E80B21BC-32CD-40AB-82E6-4EC3B1EBD63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We created scenarios based on the personas to know how user groups might interact with the website to accomplish a task.</a:t>
          </a:r>
          <a:endParaRPr lang="en-US" b="1" dirty="0"/>
        </a:p>
      </dgm:t>
    </dgm:pt>
    <dgm:pt modelId="{7D5542B3-CC5C-4A40-9DF9-9826849E5639}" type="parTrans" cxnId="{994C8505-3953-4F34-8E38-659A84BF2E66}">
      <dgm:prSet/>
      <dgm:spPr/>
      <dgm:t>
        <a:bodyPr/>
        <a:lstStyle/>
        <a:p>
          <a:endParaRPr lang="en-US"/>
        </a:p>
      </dgm:t>
    </dgm:pt>
    <dgm:pt modelId="{3E780B04-6206-4057-8AFD-BC021408B1DB}" type="sibTrans" cxnId="{994C8505-3953-4F34-8E38-659A84BF2E66}">
      <dgm:prSet/>
      <dgm:spPr/>
      <dgm:t>
        <a:bodyPr/>
        <a:lstStyle/>
        <a:p>
          <a:endParaRPr lang="en-US"/>
        </a:p>
      </dgm:t>
    </dgm:pt>
    <dgm:pt modelId="{D53D6664-A944-4011-98BE-9E53E9F6E503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The scenario was visually depicted using storyboards.</a:t>
          </a:r>
          <a:endParaRPr lang="en-US" b="1" dirty="0"/>
        </a:p>
      </dgm:t>
    </dgm:pt>
    <dgm:pt modelId="{907C9B83-D01A-4FC8-BE8A-5763FA35E475}" type="parTrans" cxnId="{07766F4E-F28C-4598-B982-88F9D327B674}">
      <dgm:prSet/>
      <dgm:spPr/>
      <dgm:t>
        <a:bodyPr/>
        <a:lstStyle/>
        <a:p>
          <a:endParaRPr lang="en-US"/>
        </a:p>
      </dgm:t>
    </dgm:pt>
    <dgm:pt modelId="{FCFEBF2A-5867-49BC-A2D0-0365E7EA523E}" type="sibTrans" cxnId="{07766F4E-F28C-4598-B982-88F9D327B674}">
      <dgm:prSet/>
      <dgm:spPr/>
      <dgm:t>
        <a:bodyPr/>
        <a:lstStyle/>
        <a:p>
          <a:endParaRPr lang="en-US"/>
        </a:p>
      </dgm:t>
    </dgm:pt>
    <dgm:pt modelId="{B7EA04DD-B5C5-4705-BB1A-CD368798941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We created two storyboards for the two scenarios we thought of.</a:t>
          </a:r>
          <a:endParaRPr lang="en-US" b="1" dirty="0"/>
        </a:p>
      </dgm:t>
    </dgm:pt>
    <dgm:pt modelId="{861418F3-64D0-4846-B3D3-0F8031FD791E}" type="parTrans" cxnId="{E19EE22B-03B9-469F-9970-92FB24842D20}">
      <dgm:prSet/>
      <dgm:spPr/>
      <dgm:t>
        <a:bodyPr/>
        <a:lstStyle/>
        <a:p>
          <a:endParaRPr lang="en-US"/>
        </a:p>
      </dgm:t>
    </dgm:pt>
    <dgm:pt modelId="{E9B9B929-59B6-4AFC-BDD3-FC0AB4B21D7B}" type="sibTrans" cxnId="{E19EE22B-03B9-469F-9970-92FB24842D20}">
      <dgm:prSet/>
      <dgm:spPr/>
      <dgm:t>
        <a:bodyPr/>
        <a:lstStyle/>
        <a:p>
          <a:endParaRPr lang="en-US"/>
        </a:p>
      </dgm:t>
    </dgm:pt>
    <dgm:pt modelId="{3A1A2A11-0B89-4D66-8672-81124C120424}" type="pres">
      <dgm:prSet presAssocID="{FBD26701-B571-4E16-9DD0-9720BF6B34AD}" presName="root" presStyleCnt="0">
        <dgm:presLayoutVars>
          <dgm:dir/>
          <dgm:resizeHandles val="exact"/>
        </dgm:presLayoutVars>
      </dgm:prSet>
      <dgm:spPr/>
    </dgm:pt>
    <dgm:pt modelId="{AEFE6629-E95E-40D7-B4A2-687FDDD23E01}" type="pres">
      <dgm:prSet presAssocID="{4FE5FD25-EB90-4A5A-B8DA-2A4558FBF95A}" presName="compNode" presStyleCnt="0"/>
      <dgm:spPr/>
    </dgm:pt>
    <dgm:pt modelId="{8BE01A0E-7FF1-454E-83DE-480491F59119}" type="pres">
      <dgm:prSet presAssocID="{4FE5FD25-EB90-4A5A-B8DA-2A4558FBF95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3E42BAEF-55EE-4C30-A46D-BAFA8F7830E8}" type="pres">
      <dgm:prSet presAssocID="{4FE5FD25-EB90-4A5A-B8DA-2A4558FBF95A}" presName="spaceRect" presStyleCnt="0"/>
      <dgm:spPr/>
    </dgm:pt>
    <dgm:pt modelId="{D5F4ABC5-0DAE-4D09-8858-98F12D199095}" type="pres">
      <dgm:prSet presAssocID="{4FE5FD25-EB90-4A5A-B8DA-2A4558FBF95A}" presName="textRect" presStyleLbl="revTx" presStyleIdx="0" presStyleCnt="4">
        <dgm:presLayoutVars>
          <dgm:chMax val="1"/>
          <dgm:chPref val="1"/>
        </dgm:presLayoutVars>
      </dgm:prSet>
      <dgm:spPr/>
    </dgm:pt>
    <dgm:pt modelId="{4C1E5DA2-02F7-430A-A55A-B33C0C1F0A38}" type="pres">
      <dgm:prSet presAssocID="{E57143E2-1BB3-42C0-A6B6-096EB092390F}" presName="sibTrans" presStyleCnt="0"/>
      <dgm:spPr/>
    </dgm:pt>
    <dgm:pt modelId="{BE1FBA74-A2AC-42DB-BCC2-92CD6DBD8317}" type="pres">
      <dgm:prSet presAssocID="{E80B21BC-32CD-40AB-82E6-4EC3B1EBD637}" presName="compNode" presStyleCnt="0"/>
      <dgm:spPr/>
    </dgm:pt>
    <dgm:pt modelId="{EB74E0EC-2CBA-4849-B509-87B4B1953A3D}" type="pres">
      <dgm:prSet presAssocID="{E80B21BC-32CD-40AB-82E6-4EC3B1EBD6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84740D7-CD32-49EE-86E8-5B48B143AFC6}" type="pres">
      <dgm:prSet presAssocID="{E80B21BC-32CD-40AB-82E6-4EC3B1EBD637}" presName="spaceRect" presStyleCnt="0"/>
      <dgm:spPr/>
    </dgm:pt>
    <dgm:pt modelId="{CD33B173-3EAF-471C-B857-2CB543626DC1}" type="pres">
      <dgm:prSet presAssocID="{E80B21BC-32CD-40AB-82E6-4EC3B1EBD637}" presName="textRect" presStyleLbl="revTx" presStyleIdx="1" presStyleCnt="4">
        <dgm:presLayoutVars>
          <dgm:chMax val="1"/>
          <dgm:chPref val="1"/>
        </dgm:presLayoutVars>
      </dgm:prSet>
      <dgm:spPr/>
    </dgm:pt>
    <dgm:pt modelId="{D63AEAB9-708F-4D57-9C42-19ACCE7C0E09}" type="pres">
      <dgm:prSet presAssocID="{3E780B04-6206-4057-8AFD-BC021408B1DB}" presName="sibTrans" presStyleCnt="0"/>
      <dgm:spPr/>
    </dgm:pt>
    <dgm:pt modelId="{C2061D22-2010-4E74-A3AF-45F7E6CA893D}" type="pres">
      <dgm:prSet presAssocID="{D53D6664-A944-4011-98BE-9E53E9F6E503}" presName="compNode" presStyleCnt="0"/>
      <dgm:spPr/>
    </dgm:pt>
    <dgm:pt modelId="{216000B0-EC3B-42E5-B601-E74021A3A5B0}" type="pres">
      <dgm:prSet presAssocID="{D53D6664-A944-4011-98BE-9E53E9F6E50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837C4BB0-6536-4723-AFCE-E4CB6CB9403E}" type="pres">
      <dgm:prSet presAssocID="{D53D6664-A944-4011-98BE-9E53E9F6E503}" presName="spaceRect" presStyleCnt="0"/>
      <dgm:spPr/>
    </dgm:pt>
    <dgm:pt modelId="{1E9D4B4F-F5D6-4462-9A05-B7F7DF07F154}" type="pres">
      <dgm:prSet presAssocID="{D53D6664-A944-4011-98BE-9E53E9F6E503}" presName="textRect" presStyleLbl="revTx" presStyleIdx="2" presStyleCnt="4">
        <dgm:presLayoutVars>
          <dgm:chMax val="1"/>
          <dgm:chPref val="1"/>
        </dgm:presLayoutVars>
      </dgm:prSet>
      <dgm:spPr/>
    </dgm:pt>
    <dgm:pt modelId="{6D5EFC14-84DE-41D9-A938-F4E8EC1E3FA2}" type="pres">
      <dgm:prSet presAssocID="{FCFEBF2A-5867-49BC-A2D0-0365E7EA523E}" presName="sibTrans" presStyleCnt="0"/>
      <dgm:spPr/>
    </dgm:pt>
    <dgm:pt modelId="{DF5C8B8D-7E44-49EE-AD07-B50AB2EB4A16}" type="pres">
      <dgm:prSet presAssocID="{B7EA04DD-B5C5-4705-BB1A-CD3687989419}" presName="compNode" presStyleCnt="0"/>
      <dgm:spPr/>
    </dgm:pt>
    <dgm:pt modelId="{3BFB5A37-0DCE-4D3E-8B88-87E9D04FFC82}" type="pres">
      <dgm:prSet presAssocID="{B7EA04DD-B5C5-4705-BB1A-CD36879894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9BBFDAFD-75DB-4222-90B4-9D373E02B091}" type="pres">
      <dgm:prSet presAssocID="{B7EA04DD-B5C5-4705-BB1A-CD3687989419}" presName="spaceRect" presStyleCnt="0"/>
      <dgm:spPr/>
    </dgm:pt>
    <dgm:pt modelId="{F362DFA2-564D-4071-8D87-CA9F1DF4AB37}" type="pres">
      <dgm:prSet presAssocID="{B7EA04DD-B5C5-4705-BB1A-CD36879894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94C8505-3953-4F34-8E38-659A84BF2E66}" srcId="{FBD26701-B571-4E16-9DD0-9720BF6B34AD}" destId="{E80B21BC-32CD-40AB-82E6-4EC3B1EBD637}" srcOrd="1" destOrd="0" parTransId="{7D5542B3-CC5C-4A40-9DF9-9826849E5639}" sibTransId="{3E780B04-6206-4057-8AFD-BC021408B1DB}"/>
    <dgm:cxn modelId="{C994620D-EB32-45F3-970C-490E52E1090D}" srcId="{FBD26701-B571-4E16-9DD0-9720BF6B34AD}" destId="{4FE5FD25-EB90-4A5A-B8DA-2A4558FBF95A}" srcOrd="0" destOrd="0" parTransId="{E0259EE4-DA83-4726-B6B9-54E76D0C6ED9}" sibTransId="{E57143E2-1BB3-42C0-A6B6-096EB092390F}"/>
    <dgm:cxn modelId="{E19EE22B-03B9-469F-9970-92FB24842D20}" srcId="{FBD26701-B571-4E16-9DD0-9720BF6B34AD}" destId="{B7EA04DD-B5C5-4705-BB1A-CD3687989419}" srcOrd="3" destOrd="0" parTransId="{861418F3-64D0-4846-B3D3-0F8031FD791E}" sibTransId="{E9B9B929-59B6-4AFC-BDD3-FC0AB4B21D7B}"/>
    <dgm:cxn modelId="{646F3445-6FBB-469A-92C6-02DD7711F474}" type="presOf" srcId="{B7EA04DD-B5C5-4705-BB1A-CD3687989419}" destId="{F362DFA2-564D-4071-8D87-CA9F1DF4AB37}" srcOrd="0" destOrd="0" presId="urn:microsoft.com/office/officeart/2018/2/layout/IconLabelList"/>
    <dgm:cxn modelId="{07766F4E-F28C-4598-B982-88F9D327B674}" srcId="{FBD26701-B571-4E16-9DD0-9720BF6B34AD}" destId="{D53D6664-A944-4011-98BE-9E53E9F6E503}" srcOrd="2" destOrd="0" parTransId="{907C9B83-D01A-4FC8-BE8A-5763FA35E475}" sibTransId="{FCFEBF2A-5867-49BC-A2D0-0365E7EA523E}"/>
    <dgm:cxn modelId="{33D24C50-227E-4E76-B1A0-1CD1D55F31C1}" type="presOf" srcId="{E80B21BC-32CD-40AB-82E6-4EC3B1EBD637}" destId="{CD33B173-3EAF-471C-B857-2CB543626DC1}" srcOrd="0" destOrd="0" presId="urn:microsoft.com/office/officeart/2018/2/layout/IconLabelList"/>
    <dgm:cxn modelId="{CC918FA7-D98F-4CE9-8C72-5F7D5529D025}" type="presOf" srcId="{4FE5FD25-EB90-4A5A-B8DA-2A4558FBF95A}" destId="{D5F4ABC5-0DAE-4D09-8858-98F12D199095}" srcOrd="0" destOrd="0" presId="urn:microsoft.com/office/officeart/2018/2/layout/IconLabelList"/>
    <dgm:cxn modelId="{E25016F2-4394-4514-9537-41522D198EF0}" type="presOf" srcId="{FBD26701-B571-4E16-9DD0-9720BF6B34AD}" destId="{3A1A2A11-0B89-4D66-8672-81124C120424}" srcOrd="0" destOrd="0" presId="urn:microsoft.com/office/officeart/2018/2/layout/IconLabelList"/>
    <dgm:cxn modelId="{47E13EF4-4978-4577-B65C-16930F573D7F}" type="presOf" srcId="{D53D6664-A944-4011-98BE-9E53E9F6E503}" destId="{1E9D4B4F-F5D6-4462-9A05-B7F7DF07F154}" srcOrd="0" destOrd="0" presId="urn:microsoft.com/office/officeart/2018/2/layout/IconLabelList"/>
    <dgm:cxn modelId="{A099D1A9-E410-46CE-855E-0F75DCA1D1E4}" type="presParOf" srcId="{3A1A2A11-0B89-4D66-8672-81124C120424}" destId="{AEFE6629-E95E-40D7-B4A2-687FDDD23E01}" srcOrd="0" destOrd="0" presId="urn:microsoft.com/office/officeart/2018/2/layout/IconLabelList"/>
    <dgm:cxn modelId="{57F6F4F8-4DF7-4B4E-9244-2209AE162C59}" type="presParOf" srcId="{AEFE6629-E95E-40D7-B4A2-687FDDD23E01}" destId="{8BE01A0E-7FF1-454E-83DE-480491F59119}" srcOrd="0" destOrd="0" presId="urn:microsoft.com/office/officeart/2018/2/layout/IconLabelList"/>
    <dgm:cxn modelId="{85E1CD20-09C1-4A99-BDD7-FA4C3AF0207E}" type="presParOf" srcId="{AEFE6629-E95E-40D7-B4A2-687FDDD23E01}" destId="{3E42BAEF-55EE-4C30-A46D-BAFA8F7830E8}" srcOrd="1" destOrd="0" presId="urn:microsoft.com/office/officeart/2018/2/layout/IconLabelList"/>
    <dgm:cxn modelId="{EC5A9AC5-C261-44A9-B9C5-B9AE882625A8}" type="presParOf" srcId="{AEFE6629-E95E-40D7-B4A2-687FDDD23E01}" destId="{D5F4ABC5-0DAE-4D09-8858-98F12D199095}" srcOrd="2" destOrd="0" presId="urn:microsoft.com/office/officeart/2018/2/layout/IconLabelList"/>
    <dgm:cxn modelId="{939A2B81-DD44-4787-A861-F948E8DA0A42}" type="presParOf" srcId="{3A1A2A11-0B89-4D66-8672-81124C120424}" destId="{4C1E5DA2-02F7-430A-A55A-B33C0C1F0A38}" srcOrd="1" destOrd="0" presId="urn:microsoft.com/office/officeart/2018/2/layout/IconLabelList"/>
    <dgm:cxn modelId="{C0C6E12C-5C64-4A61-A898-41250E93835E}" type="presParOf" srcId="{3A1A2A11-0B89-4D66-8672-81124C120424}" destId="{BE1FBA74-A2AC-42DB-BCC2-92CD6DBD8317}" srcOrd="2" destOrd="0" presId="urn:microsoft.com/office/officeart/2018/2/layout/IconLabelList"/>
    <dgm:cxn modelId="{013D90BE-E789-4F59-A6AD-F1205C4BD1A8}" type="presParOf" srcId="{BE1FBA74-A2AC-42DB-BCC2-92CD6DBD8317}" destId="{EB74E0EC-2CBA-4849-B509-87B4B1953A3D}" srcOrd="0" destOrd="0" presId="urn:microsoft.com/office/officeart/2018/2/layout/IconLabelList"/>
    <dgm:cxn modelId="{EFD85428-A129-41B9-80AA-31CBA9D5A7DD}" type="presParOf" srcId="{BE1FBA74-A2AC-42DB-BCC2-92CD6DBD8317}" destId="{784740D7-CD32-49EE-86E8-5B48B143AFC6}" srcOrd="1" destOrd="0" presId="urn:microsoft.com/office/officeart/2018/2/layout/IconLabelList"/>
    <dgm:cxn modelId="{6259CC0C-B10B-4D2D-85E8-E23E404AEBFE}" type="presParOf" srcId="{BE1FBA74-A2AC-42DB-BCC2-92CD6DBD8317}" destId="{CD33B173-3EAF-471C-B857-2CB543626DC1}" srcOrd="2" destOrd="0" presId="urn:microsoft.com/office/officeart/2018/2/layout/IconLabelList"/>
    <dgm:cxn modelId="{02D60642-E857-40B1-B0FB-8C3AD5208019}" type="presParOf" srcId="{3A1A2A11-0B89-4D66-8672-81124C120424}" destId="{D63AEAB9-708F-4D57-9C42-19ACCE7C0E09}" srcOrd="3" destOrd="0" presId="urn:microsoft.com/office/officeart/2018/2/layout/IconLabelList"/>
    <dgm:cxn modelId="{2E4FB6ED-44DC-47D5-A84F-2B7010F0DC55}" type="presParOf" srcId="{3A1A2A11-0B89-4D66-8672-81124C120424}" destId="{C2061D22-2010-4E74-A3AF-45F7E6CA893D}" srcOrd="4" destOrd="0" presId="urn:microsoft.com/office/officeart/2018/2/layout/IconLabelList"/>
    <dgm:cxn modelId="{16222DF9-C76C-4F96-BFA9-23A9BE34C9CC}" type="presParOf" srcId="{C2061D22-2010-4E74-A3AF-45F7E6CA893D}" destId="{216000B0-EC3B-42E5-B601-E74021A3A5B0}" srcOrd="0" destOrd="0" presId="urn:microsoft.com/office/officeart/2018/2/layout/IconLabelList"/>
    <dgm:cxn modelId="{91DB0E67-7854-4C06-B86E-47D48B8F531A}" type="presParOf" srcId="{C2061D22-2010-4E74-A3AF-45F7E6CA893D}" destId="{837C4BB0-6536-4723-AFCE-E4CB6CB9403E}" srcOrd="1" destOrd="0" presId="urn:microsoft.com/office/officeart/2018/2/layout/IconLabelList"/>
    <dgm:cxn modelId="{946BF5B3-526B-42BD-856C-AE57BB9E4C52}" type="presParOf" srcId="{C2061D22-2010-4E74-A3AF-45F7E6CA893D}" destId="{1E9D4B4F-F5D6-4462-9A05-B7F7DF07F154}" srcOrd="2" destOrd="0" presId="urn:microsoft.com/office/officeart/2018/2/layout/IconLabelList"/>
    <dgm:cxn modelId="{A45F3ED6-D4DD-4B77-8872-8B1ACC19A31E}" type="presParOf" srcId="{3A1A2A11-0B89-4D66-8672-81124C120424}" destId="{6D5EFC14-84DE-41D9-A938-F4E8EC1E3FA2}" srcOrd="5" destOrd="0" presId="urn:microsoft.com/office/officeart/2018/2/layout/IconLabelList"/>
    <dgm:cxn modelId="{CC772291-F13F-405F-86D5-4E2A15B0E47A}" type="presParOf" srcId="{3A1A2A11-0B89-4D66-8672-81124C120424}" destId="{DF5C8B8D-7E44-49EE-AD07-B50AB2EB4A16}" srcOrd="6" destOrd="0" presId="urn:microsoft.com/office/officeart/2018/2/layout/IconLabelList"/>
    <dgm:cxn modelId="{AA0EF1A2-6C0E-483F-B956-D95727918239}" type="presParOf" srcId="{DF5C8B8D-7E44-49EE-AD07-B50AB2EB4A16}" destId="{3BFB5A37-0DCE-4D3E-8B88-87E9D04FFC82}" srcOrd="0" destOrd="0" presId="urn:microsoft.com/office/officeart/2018/2/layout/IconLabelList"/>
    <dgm:cxn modelId="{2DDE1FE4-5A3A-4A3A-BE23-1807340D9046}" type="presParOf" srcId="{DF5C8B8D-7E44-49EE-AD07-B50AB2EB4A16}" destId="{9BBFDAFD-75DB-4222-90B4-9D373E02B091}" srcOrd="1" destOrd="0" presId="urn:microsoft.com/office/officeart/2018/2/layout/IconLabelList"/>
    <dgm:cxn modelId="{D53EA1FE-178C-4EE8-9DFA-882AD802B902}" type="presParOf" srcId="{DF5C8B8D-7E44-49EE-AD07-B50AB2EB4A16}" destId="{F362DFA2-564D-4071-8D87-CA9F1DF4AB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6DB804-A6D6-4981-8E56-85645B0D9AC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07668A4-1F00-481A-81BF-C78B649F7963}">
      <dgm:prSet/>
      <dgm:spPr/>
      <dgm:t>
        <a:bodyPr/>
        <a:lstStyle/>
        <a:p>
          <a:r>
            <a:rPr lang="en-US" b="1" dirty="0"/>
            <a:t>REQUIREMENTS GATHERING</a:t>
          </a:r>
        </a:p>
        <a:p>
          <a:r>
            <a:rPr lang="en-US" b="1" dirty="0"/>
            <a:t>01/09/2023</a:t>
          </a:r>
        </a:p>
      </dgm:t>
    </dgm:pt>
    <dgm:pt modelId="{8A3DCF86-4DAC-4BC3-AED1-63A644767F8D}" type="parTrans" cxnId="{187F7553-3697-4D5C-A55D-DA356A3FEBE4}">
      <dgm:prSet/>
      <dgm:spPr/>
      <dgm:t>
        <a:bodyPr/>
        <a:lstStyle/>
        <a:p>
          <a:endParaRPr lang="en-US"/>
        </a:p>
      </dgm:t>
    </dgm:pt>
    <dgm:pt modelId="{E863F159-41AC-43E4-AC05-8E3E6FF17E5A}" type="sibTrans" cxnId="{187F7553-3697-4D5C-A55D-DA356A3FEBE4}">
      <dgm:prSet/>
      <dgm:spPr/>
      <dgm:t>
        <a:bodyPr/>
        <a:lstStyle/>
        <a:p>
          <a:endParaRPr lang="en-US"/>
        </a:p>
      </dgm:t>
    </dgm:pt>
    <dgm:pt modelId="{DEC66214-4570-4C0E-9934-40DD8DC052A0}">
      <dgm:prSet/>
      <dgm:spPr/>
      <dgm:t>
        <a:bodyPr/>
        <a:lstStyle/>
        <a:p>
          <a:r>
            <a:rPr lang="en-IN" b="1" dirty="0"/>
            <a:t>BRAINSTORMING</a:t>
          </a:r>
        </a:p>
        <a:p>
          <a:r>
            <a:rPr lang="en-IN" b="1" dirty="0"/>
            <a:t>01/27/2023</a:t>
          </a:r>
          <a:endParaRPr lang="en-US" b="1" dirty="0"/>
        </a:p>
      </dgm:t>
    </dgm:pt>
    <dgm:pt modelId="{F9B21C05-E13B-4817-8EC8-FB8D7EB2C1B1}" type="parTrans" cxnId="{304CFEC4-D97C-4B37-AC07-8C07C50D7225}">
      <dgm:prSet/>
      <dgm:spPr/>
      <dgm:t>
        <a:bodyPr/>
        <a:lstStyle/>
        <a:p>
          <a:endParaRPr lang="en-US"/>
        </a:p>
      </dgm:t>
    </dgm:pt>
    <dgm:pt modelId="{4005F725-3BE4-4957-B803-C46B64D5C8CF}" type="sibTrans" cxnId="{304CFEC4-D97C-4B37-AC07-8C07C50D7225}">
      <dgm:prSet/>
      <dgm:spPr/>
      <dgm:t>
        <a:bodyPr/>
        <a:lstStyle/>
        <a:p>
          <a:endParaRPr lang="en-US"/>
        </a:p>
      </dgm:t>
    </dgm:pt>
    <dgm:pt modelId="{066C62ED-E8EF-4746-8B19-6432C6FF2627}">
      <dgm:prSet/>
      <dgm:spPr/>
      <dgm:t>
        <a:bodyPr/>
        <a:lstStyle/>
        <a:p>
          <a:r>
            <a:rPr lang="en-IN" b="1" dirty="0"/>
            <a:t>FOCUS GROUP</a:t>
          </a:r>
        </a:p>
        <a:p>
          <a:r>
            <a:rPr lang="en-IN" b="1" dirty="0"/>
            <a:t>02/03/2023</a:t>
          </a:r>
          <a:endParaRPr lang="en-US" b="1" dirty="0"/>
        </a:p>
      </dgm:t>
    </dgm:pt>
    <dgm:pt modelId="{B68ADCA0-F7E4-47D7-9BAB-D1D81BDDFFE5}" type="parTrans" cxnId="{29D02232-16F0-46EB-B45A-6F95140EF6EA}">
      <dgm:prSet/>
      <dgm:spPr/>
      <dgm:t>
        <a:bodyPr/>
        <a:lstStyle/>
        <a:p>
          <a:endParaRPr lang="en-US"/>
        </a:p>
      </dgm:t>
    </dgm:pt>
    <dgm:pt modelId="{13CEE806-562D-4CAE-BBC7-A006776AB4E5}" type="sibTrans" cxnId="{29D02232-16F0-46EB-B45A-6F95140EF6EA}">
      <dgm:prSet/>
      <dgm:spPr/>
      <dgm:t>
        <a:bodyPr/>
        <a:lstStyle/>
        <a:p>
          <a:endParaRPr lang="en-US"/>
        </a:p>
      </dgm:t>
    </dgm:pt>
    <dgm:pt modelId="{2CDFB5B2-4AB3-4F74-9910-D14A3B6669B4}">
      <dgm:prSet/>
      <dgm:spPr/>
      <dgm:t>
        <a:bodyPr/>
        <a:lstStyle/>
        <a:p>
          <a:r>
            <a:rPr lang="en-IN" b="1" dirty="0"/>
            <a:t>REQUIREMENTS GATHERED</a:t>
          </a:r>
        </a:p>
        <a:p>
          <a:r>
            <a:rPr lang="en-IN" b="1" dirty="0"/>
            <a:t>02/03/2023</a:t>
          </a:r>
          <a:endParaRPr lang="en-US" b="1" dirty="0"/>
        </a:p>
      </dgm:t>
    </dgm:pt>
    <dgm:pt modelId="{742C0FC9-3064-49FD-A464-E8E87D3DB553}" type="parTrans" cxnId="{D0045587-AF12-472A-A999-2526A1AD2C53}">
      <dgm:prSet/>
      <dgm:spPr/>
      <dgm:t>
        <a:bodyPr/>
        <a:lstStyle/>
        <a:p>
          <a:endParaRPr lang="en-US"/>
        </a:p>
      </dgm:t>
    </dgm:pt>
    <dgm:pt modelId="{BED0A68B-4258-45A5-B0D9-9F8420299361}" type="sibTrans" cxnId="{D0045587-AF12-472A-A999-2526A1AD2C53}">
      <dgm:prSet/>
      <dgm:spPr/>
      <dgm:t>
        <a:bodyPr/>
        <a:lstStyle/>
        <a:p>
          <a:endParaRPr lang="en-US"/>
        </a:p>
      </dgm:t>
    </dgm:pt>
    <dgm:pt modelId="{DF40E272-A7AB-43CD-96FB-3361260ED7B3}">
      <dgm:prSet/>
      <dgm:spPr/>
      <dgm:t>
        <a:bodyPr/>
        <a:lstStyle/>
        <a:p>
          <a:r>
            <a:rPr lang="en-IN" b="1" dirty="0"/>
            <a:t>DIGITAL AFFINITY DIAGRAM</a:t>
          </a:r>
        </a:p>
        <a:p>
          <a:r>
            <a:rPr lang="en-IN" b="1" dirty="0"/>
            <a:t>02/03/2023</a:t>
          </a:r>
          <a:endParaRPr lang="en-US" b="1" dirty="0"/>
        </a:p>
      </dgm:t>
    </dgm:pt>
    <dgm:pt modelId="{288788A0-0160-4E29-97AD-27FB446F7979}" type="parTrans" cxnId="{6210B3E5-F103-401A-97F4-BBAEF3E4765D}">
      <dgm:prSet/>
      <dgm:spPr/>
      <dgm:t>
        <a:bodyPr/>
        <a:lstStyle/>
        <a:p>
          <a:endParaRPr lang="en-US"/>
        </a:p>
      </dgm:t>
    </dgm:pt>
    <dgm:pt modelId="{0601C960-299A-4651-AA12-7A21DE5065A4}" type="sibTrans" cxnId="{6210B3E5-F103-401A-97F4-BBAEF3E4765D}">
      <dgm:prSet/>
      <dgm:spPr/>
      <dgm:t>
        <a:bodyPr/>
        <a:lstStyle/>
        <a:p>
          <a:endParaRPr lang="en-US"/>
        </a:p>
      </dgm:t>
    </dgm:pt>
    <dgm:pt modelId="{788987E6-780D-4A26-BE82-0E236FE34ABE}">
      <dgm:prSet/>
      <dgm:spPr/>
      <dgm:t>
        <a:bodyPr/>
        <a:lstStyle/>
        <a:p>
          <a:r>
            <a:rPr lang="en-IN" b="1" dirty="0"/>
            <a:t>PERSONAS</a:t>
          </a:r>
        </a:p>
        <a:p>
          <a:r>
            <a:rPr lang="en-IN" b="1" dirty="0"/>
            <a:t>02/03/2023</a:t>
          </a:r>
          <a:endParaRPr lang="en-US" b="1" dirty="0"/>
        </a:p>
      </dgm:t>
    </dgm:pt>
    <dgm:pt modelId="{C8226DAE-0E7B-46D8-AEDB-9B24899BD6A0}" type="parTrans" cxnId="{0764442A-2CA4-4360-A600-58927452AF6B}">
      <dgm:prSet/>
      <dgm:spPr/>
      <dgm:t>
        <a:bodyPr/>
        <a:lstStyle/>
        <a:p>
          <a:endParaRPr lang="en-US"/>
        </a:p>
      </dgm:t>
    </dgm:pt>
    <dgm:pt modelId="{84D7A378-EA39-4ACF-9E57-0D4B78993E05}" type="sibTrans" cxnId="{0764442A-2CA4-4360-A600-58927452AF6B}">
      <dgm:prSet/>
      <dgm:spPr/>
      <dgm:t>
        <a:bodyPr/>
        <a:lstStyle/>
        <a:p>
          <a:endParaRPr lang="en-US"/>
        </a:p>
      </dgm:t>
    </dgm:pt>
    <dgm:pt modelId="{036A7B8F-91BC-4F99-B8CC-9F5B5C16C12A}">
      <dgm:prSet/>
      <dgm:spPr/>
      <dgm:t>
        <a:bodyPr/>
        <a:lstStyle/>
        <a:p>
          <a:r>
            <a:rPr lang="en-IN" b="1" dirty="0"/>
            <a:t>SCENARIOS</a:t>
          </a:r>
        </a:p>
        <a:p>
          <a:r>
            <a:rPr lang="en-IN" b="1" dirty="0"/>
            <a:t>02/03/2023</a:t>
          </a:r>
          <a:endParaRPr lang="en-US" b="1" dirty="0"/>
        </a:p>
      </dgm:t>
    </dgm:pt>
    <dgm:pt modelId="{F9CE556E-88C8-44B8-A686-7BFF295D68F3}" type="parTrans" cxnId="{5A1DB21D-35C8-4863-BDF6-60F2E8C25B34}">
      <dgm:prSet/>
      <dgm:spPr/>
      <dgm:t>
        <a:bodyPr/>
        <a:lstStyle/>
        <a:p>
          <a:endParaRPr lang="en-US"/>
        </a:p>
      </dgm:t>
    </dgm:pt>
    <dgm:pt modelId="{A2713185-C50A-43AE-93E6-AE686A1260E7}" type="sibTrans" cxnId="{5A1DB21D-35C8-4863-BDF6-60F2E8C25B34}">
      <dgm:prSet/>
      <dgm:spPr/>
      <dgm:t>
        <a:bodyPr/>
        <a:lstStyle/>
        <a:p>
          <a:endParaRPr lang="en-US"/>
        </a:p>
      </dgm:t>
    </dgm:pt>
    <dgm:pt modelId="{CA3C9254-0E01-4008-A7DE-6FB050307B21}">
      <dgm:prSet/>
      <dgm:spPr/>
      <dgm:t>
        <a:bodyPr/>
        <a:lstStyle/>
        <a:p>
          <a:r>
            <a:rPr lang="en-IN" b="1" dirty="0"/>
            <a:t>STORYBOARDS</a:t>
          </a:r>
        </a:p>
        <a:p>
          <a:r>
            <a:rPr lang="en-IN" b="1" dirty="0"/>
            <a:t>02/03/2023</a:t>
          </a:r>
          <a:endParaRPr lang="en-US" b="1" dirty="0"/>
        </a:p>
      </dgm:t>
    </dgm:pt>
    <dgm:pt modelId="{5AED10E5-537D-4FF6-8534-FB8EA20C2877}" type="parTrans" cxnId="{AB1C08E5-BFA3-437E-A719-88D71C086EE7}">
      <dgm:prSet/>
      <dgm:spPr/>
      <dgm:t>
        <a:bodyPr/>
        <a:lstStyle/>
        <a:p>
          <a:endParaRPr lang="en-US"/>
        </a:p>
      </dgm:t>
    </dgm:pt>
    <dgm:pt modelId="{E926794F-EE9C-4236-9C9A-12BDBAF00965}" type="sibTrans" cxnId="{AB1C08E5-BFA3-437E-A719-88D71C086EE7}">
      <dgm:prSet/>
      <dgm:spPr/>
      <dgm:t>
        <a:bodyPr/>
        <a:lstStyle/>
        <a:p>
          <a:endParaRPr lang="en-US"/>
        </a:p>
      </dgm:t>
    </dgm:pt>
    <dgm:pt modelId="{5CA11207-C402-4208-A843-9961DDBAC6A9}">
      <dgm:prSet/>
      <dgm:spPr/>
      <dgm:t>
        <a:bodyPr/>
        <a:lstStyle/>
        <a:p>
          <a:r>
            <a:rPr lang="en-IN" b="1" dirty="0"/>
            <a:t>WIREFRAMING</a:t>
          </a:r>
        </a:p>
        <a:p>
          <a:r>
            <a:rPr lang="en-IN" b="1" dirty="0"/>
            <a:t>02/09/2023</a:t>
          </a:r>
          <a:endParaRPr lang="en-US" b="1" dirty="0"/>
        </a:p>
      </dgm:t>
    </dgm:pt>
    <dgm:pt modelId="{3D0B68A4-A4BE-466F-8F1F-AB8083139631}" type="parTrans" cxnId="{76230AF0-7D44-4DA4-876A-EA0FA7E716CF}">
      <dgm:prSet/>
      <dgm:spPr/>
      <dgm:t>
        <a:bodyPr/>
        <a:lstStyle/>
        <a:p>
          <a:endParaRPr lang="en-US"/>
        </a:p>
      </dgm:t>
    </dgm:pt>
    <dgm:pt modelId="{CBC2DFE5-76B4-4555-93E9-729DF9456F15}" type="sibTrans" cxnId="{76230AF0-7D44-4DA4-876A-EA0FA7E716CF}">
      <dgm:prSet/>
      <dgm:spPr/>
      <dgm:t>
        <a:bodyPr/>
        <a:lstStyle/>
        <a:p>
          <a:endParaRPr lang="en-US"/>
        </a:p>
      </dgm:t>
    </dgm:pt>
    <dgm:pt modelId="{FE67B884-E6BA-4C2B-968B-0091068C8804}">
      <dgm:prSet/>
      <dgm:spPr/>
      <dgm:t>
        <a:bodyPr/>
        <a:lstStyle/>
        <a:p>
          <a:r>
            <a:rPr lang="en-IN" b="1" dirty="0"/>
            <a:t>ENGINEERING (Creating final website using Django).</a:t>
          </a:r>
        </a:p>
        <a:p>
          <a:r>
            <a:rPr lang="en-IN" b="1" dirty="0"/>
            <a:t>04/05/2023</a:t>
          </a:r>
          <a:endParaRPr lang="en-US" b="1" dirty="0"/>
        </a:p>
      </dgm:t>
    </dgm:pt>
    <dgm:pt modelId="{AF650E91-A3BD-46F0-AE8E-107C041F4F67}" type="parTrans" cxnId="{B4484463-30CA-4AC2-BB0B-29938800BFFD}">
      <dgm:prSet/>
      <dgm:spPr/>
      <dgm:t>
        <a:bodyPr/>
        <a:lstStyle/>
        <a:p>
          <a:endParaRPr lang="en-US"/>
        </a:p>
      </dgm:t>
    </dgm:pt>
    <dgm:pt modelId="{5A9C432A-5ACF-4D44-A2BA-91ECAA54ECF1}" type="sibTrans" cxnId="{B4484463-30CA-4AC2-BB0B-29938800BFFD}">
      <dgm:prSet/>
      <dgm:spPr/>
      <dgm:t>
        <a:bodyPr/>
        <a:lstStyle/>
        <a:p>
          <a:endParaRPr lang="en-US"/>
        </a:p>
      </dgm:t>
    </dgm:pt>
    <dgm:pt modelId="{3B3E80F7-6E94-4A02-BDF5-651525637E98}" type="pres">
      <dgm:prSet presAssocID="{656DB804-A6D6-4981-8E56-85645B0D9AC4}" presName="Name0" presStyleCnt="0">
        <dgm:presLayoutVars>
          <dgm:dir/>
          <dgm:resizeHandles val="exact"/>
        </dgm:presLayoutVars>
      </dgm:prSet>
      <dgm:spPr/>
    </dgm:pt>
    <dgm:pt modelId="{F6E5B5DF-4F7A-4A1E-9FD4-ABB0340A1883}" type="pres">
      <dgm:prSet presAssocID="{007668A4-1F00-481A-81BF-C78B649F7963}" presName="node" presStyleLbl="node1" presStyleIdx="0" presStyleCnt="10">
        <dgm:presLayoutVars>
          <dgm:bulletEnabled val="1"/>
        </dgm:presLayoutVars>
      </dgm:prSet>
      <dgm:spPr/>
    </dgm:pt>
    <dgm:pt modelId="{0C9DCB17-1D2A-4750-8752-A923D1C29BB6}" type="pres">
      <dgm:prSet presAssocID="{E863F159-41AC-43E4-AC05-8E3E6FF17E5A}" presName="sibTrans" presStyleLbl="sibTrans1D1" presStyleIdx="0" presStyleCnt="9"/>
      <dgm:spPr/>
    </dgm:pt>
    <dgm:pt modelId="{A9593D2F-0880-4A6D-B7BD-6133F4620E39}" type="pres">
      <dgm:prSet presAssocID="{E863F159-41AC-43E4-AC05-8E3E6FF17E5A}" presName="connectorText" presStyleLbl="sibTrans1D1" presStyleIdx="0" presStyleCnt="9"/>
      <dgm:spPr/>
    </dgm:pt>
    <dgm:pt modelId="{546EA815-B5CA-49EB-9E59-54023C7BBE1F}" type="pres">
      <dgm:prSet presAssocID="{DEC66214-4570-4C0E-9934-40DD8DC052A0}" presName="node" presStyleLbl="node1" presStyleIdx="1" presStyleCnt="10" custLinFactNeighborX="-645" custLinFactNeighborY="-358">
        <dgm:presLayoutVars>
          <dgm:bulletEnabled val="1"/>
        </dgm:presLayoutVars>
      </dgm:prSet>
      <dgm:spPr/>
    </dgm:pt>
    <dgm:pt modelId="{9C5673D6-414D-4C6E-AFC9-5D3705779AA2}" type="pres">
      <dgm:prSet presAssocID="{4005F725-3BE4-4957-B803-C46B64D5C8CF}" presName="sibTrans" presStyleLbl="sibTrans1D1" presStyleIdx="1" presStyleCnt="9"/>
      <dgm:spPr/>
    </dgm:pt>
    <dgm:pt modelId="{83EE7B2A-0B24-4CF2-A048-DBC4A85C2B17}" type="pres">
      <dgm:prSet presAssocID="{4005F725-3BE4-4957-B803-C46B64D5C8CF}" presName="connectorText" presStyleLbl="sibTrans1D1" presStyleIdx="1" presStyleCnt="9"/>
      <dgm:spPr/>
    </dgm:pt>
    <dgm:pt modelId="{A09E052D-FE50-4D08-B137-7EFE625AE8D5}" type="pres">
      <dgm:prSet presAssocID="{066C62ED-E8EF-4746-8B19-6432C6FF2627}" presName="node" presStyleLbl="node1" presStyleIdx="2" presStyleCnt="10">
        <dgm:presLayoutVars>
          <dgm:bulletEnabled val="1"/>
        </dgm:presLayoutVars>
      </dgm:prSet>
      <dgm:spPr/>
    </dgm:pt>
    <dgm:pt modelId="{F91E830C-7193-400C-8248-86C4A982CA90}" type="pres">
      <dgm:prSet presAssocID="{13CEE806-562D-4CAE-BBC7-A006776AB4E5}" presName="sibTrans" presStyleLbl="sibTrans1D1" presStyleIdx="2" presStyleCnt="9"/>
      <dgm:spPr/>
    </dgm:pt>
    <dgm:pt modelId="{B3EA90D8-F9DB-4C88-93AB-8BDA2C2CB5E7}" type="pres">
      <dgm:prSet presAssocID="{13CEE806-562D-4CAE-BBC7-A006776AB4E5}" presName="connectorText" presStyleLbl="sibTrans1D1" presStyleIdx="2" presStyleCnt="9"/>
      <dgm:spPr/>
    </dgm:pt>
    <dgm:pt modelId="{D7F47A2E-2A8A-4881-85EA-7C11A13A4E2A}" type="pres">
      <dgm:prSet presAssocID="{2CDFB5B2-4AB3-4F74-9910-D14A3B6669B4}" presName="node" presStyleLbl="node1" presStyleIdx="3" presStyleCnt="10">
        <dgm:presLayoutVars>
          <dgm:bulletEnabled val="1"/>
        </dgm:presLayoutVars>
      </dgm:prSet>
      <dgm:spPr/>
    </dgm:pt>
    <dgm:pt modelId="{D8D4EE19-AF6D-44A9-8C9B-B28680A911A6}" type="pres">
      <dgm:prSet presAssocID="{BED0A68B-4258-45A5-B0D9-9F8420299361}" presName="sibTrans" presStyleLbl="sibTrans1D1" presStyleIdx="3" presStyleCnt="9"/>
      <dgm:spPr/>
    </dgm:pt>
    <dgm:pt modelId="{6D08F217-59A4-4948-AA43-1E15F9B2170A}" type="pres">
      <dgm:prSet presAssocID="{BED0A68B-4258-45A5-B0D9-9F8420299361}" presName="connectorText" presStyleLbl="sibTrans1D1" presStyleIdx="3" presStyleCnt="9"/>
      <dgm:spPr/>
    </dgm:pt>
    <dgm:pt modelId="{ADF7D03F-6916-4563-ADC5-FBB8DC461E49}" type="pres">
      <dgm:prSet presAssocID="{DF40E272-A7AB-43CD-96FB-3361260ED7B3}" presName="node" presStyleLbl="node1" presStyleIdx="4" presStyleCnt="10">
        <dgm:presLayoutVars>
          <dgm:bulletEnabled val="1"/>
        </dgm:presLayoutVars>
      </dgm:prSet>
      <dgm:spPr/>
    </dgm:pt>
    <dgm:pt modelId="{7C0400A2-2699-4155-A904-02666F79B6FF}" type="pres">
      <dgm:prSet presAssocID="{0601C960-299A-4651-AA12-7A21DE5065A4}" presName="sibTrans" presStyleLbl="sibTrans1D1" presStyleIdx="4" presStyleCnt="9"/>
      <dgm:spPr/>
    </dgm:pt>
    <dgm:pt modelId="{673F7CA8-7123-4EF2-A28F-121A4A1C0863}" type="pres">
      <dgm:prSet presAssocID="{0601C960-299A-4651-AA12-7A21DE5065A4}" presName="connectorText" presStyleLbl="sibTrans1D1" presStyleIdx="4" presStyleCnt="9"/>
      <dgm:spPr/>
    </dgm:pt>
    <dgm:pt modelId="{1C18A29C-7140-4E11-A0CF-F401CA746E3C}" type="pres">
      <dgm:prSet presAssocID="{788987E6-780D-4A26-BE82-0E236FE34ABE}" presName="node" presStyleLbl="node1" presStyleIdx="5" presStyleCnt="10">
        <dgm:presLayoutVars>
          <dgm:bulletEnabled val="1"/>
        </dgm:presLayoutVars>
      </dgm:prSet>
      <dgm:spPr/>
    </dgm:pt>
    <dgm:pt modelId="{19E93B90-697D-4DFB-8C23-716440E6C965}" type="pres">
      <dgm:prSet presAssocID="{84D7A378-EA39-4ACF-9E57-0D4B78993E05}" presName="sibTrans" presStyleLbl="sibTrans1D1" presStyleIdx="5" presStyleCnt="9"/>
      <dgm:spPr/>
    </dgm:pt>
    <dgm:pt modelId="{EA506090-D699-4128-AFBC-8535C539C1E2}" type="pres">
      <dgm:prSet presAssocID="{84D7A378-EA39-4ACF-9E57-0D4B78993E05}" presName="connectorText" presStyleLbl="sibTrans1D1" presStyleIdx="5" presStyleCnt="9"/>
      <dgm:spPr/>
    </dgm:pt>
    <dgm:pt modelId="{F6A30297-17F1-4905-A76E-37FDA6A73454}" type="pres">
      <dgm:prSet presAssocID="{036A7B8F-91BC-4F99-B8CC-9F5B5C16C12A}" presName="node" presStyleLbl="node1" presStyleIdx="6" presStyleCnt="10">
        <dgm:presLayoutVars>
          <dgm:bulletEnabled val="1"/>
        </dgm:presLayoutVars>
      </dgm:prSet>
      <dgm:spPr/>
    </dgm:pt>
    <dgm:pt modelId="{B8BF9E72-FEC0-48D7-B89F-B1B8118421A0}" type="pres">
      <dgm:prSet presAssocID="{A2713185-C50A-43AE-93E6-AE686A1260E7}" presName="sibTrans" presStyleLbl="sibTrans1D1" presStyleIdx="6" presStyleCnt="9"/>
      <dgm:spPr/>
    </dgm:pt>
    <dgm:pt modelId="{FD710AC2-DA4A-45CF-8C09-BEDB9C1E9952}" type="pres">
      <dgm:prSet presAssocID="{A2713185-C50A-43AE-93E6-AE686A1260E7}" presName="connectorText" presStyleLbl="sibTrans1D1" presStyleIdx="6" presStyleCnt="9"/>
      <dgm:spPr/>
    </dgm:pt>
    <dgm:pt modelId="{E671EB95-9C07-41AD-A14D-1AB9D2AC8A73}" type="pres">
      <dgm:prSet presAssocID="{CA3C9254-0E01-4008-A7DE-6FB050307B21}" presName="node" presStyleLbl="node1" presStyleIdx="7" presStyleCnt="10">
        <dgm:presLayoutVars>
          <dgm:bulletEnabled val="1"/>
        </dgm:presLayoutVars>
      </dgm:prSet>
      <dgm:spPr/>
    </dgm:pt>
    <dgm:pt modelId="{ACA25B10-C4EA-4655-A467-80006C4EFD1F}" type="pres">
      <dgm:prSet presAssocID="{E926794F-EE9C-4236-9C9A-12BDBAF00965}" presName="sibTrans" presStyleLbl="sibTrans1D1" presStyleIdx="7" presStyleCnt="9"/>
      <dgm:spPr/>
    </dgm:pt>
    <dgm:pt modelId="{80A2040C-DA2D-4661-B577-CA98B7E9E4D7}" type="pres">
      <dgm:prSet presAssocID="{E926794F-EE9C-4236-9C9A-12BDBAF00965}" presName="connectorText" presStyleLbl="sibTrans1D1" presStyleIdx="7" presStyleCnt="9"/>
      <dgm:spPr/>
    </dgm:pt>
    <dgm:pt modelId="{5F7BEE3C-07EF-4F6E-9132-6503C8BA6370}" type="pres">
      <dgm:prSet presAssocID="{5CA11207-C402-4208-A843-9961DDBAC6A9}" presName="node" presStyleLbl="node1" presStyleIdx="8" presStyleCnt="10">
        <dgm:presLayoutVars>
          <dgm:bulletEnabled val="1"/>
        </dgm:presLayoutVars>
      </dgm:prSet>
      <dgm:spPr/>
    </dgm:pt>
    <dgm:pt modelId="{D302B7AC-BE66-4FFD-A745-B9DD0601F517}" type="pres">
      <dgm:prSet presAssocID="{CBC2DFE5-76B4-4555-93E9-729DF9456F15}" presName="sibTrans" presStyleLbl="sibTrans1D1" presStyleIdx="8" presStyleCnt="9"/>
      <dgm:spPr/>
    </dgm:pt>
    <dgm:pt modelId="{2ECE0310-8619-435D-BC89-72FF0017E75C}" type="pres">
      <dgm:prSet presAssocID="{CBC2DFE5-76B4-4555-93E9-729DF9456F15}" presName="connectorText" presStyleLbl="sibTrans1D1" presStyleIdx="8" presStyleCnt="9"/>
      <dgm:spPr/>
    </dgm:pt>
    <dgm:pt modelId="{A00B6083-6B97-441E-8475-6DBDF83D2815}" type="pres">
      <dgm:prSet presAssocID="{FE67B884-E6BA-4C2B-968B-0091068C8804}" presName="node" presStyleLbl="node1" presStyleIdx="9" presStyleCnt="10">
        <dgm:presLayoutVars>
          <dgm:bulletEnabled val="1"/>
        </dgm:presLayoutVars>
      </dgm:prSet>
      <dgm:spPr/>
    </dgm:pt>
  </dgm:ptLst>
  <dgm:cxnLst>
    <dgm:cxn modelId="{735FF301-6214-4111-B9C8-B4ECA2876496}" type="presOf" srcId="{066C62ED-E8EF-4746-8B19-6432C6FF2627}" destId="{A09E052D-FE50-4D08-B137-7EFE625AE8D5}" srcOrd="0" destOrd="0" presId="urn:microsoft.com/office/officeart/2016/7/layout/RepeatingBendingProcessNew"/>
    <dgm:cxn modelId="{BCBA7B0A-77E8-482E-A696-C65406DE1854}" type="presOf" srcId="{13CEE806-562D-4CAE-BBC7-A006776AB4E5}" destId="{F91E830C-7193-400C-8248-86C4A982CA90}" srcOrd="0" destOrd="0" presId="urn:microsoft.com/office/officeart/2016/7/layout/RepeatingBendingProcessNew"/>
    <dgm:cxn modelId="{F350920D-DFC3-415A-99EF-7DD92B08BA9E}" type="presOf" srcId="{4005F725-3BE4-4957-B803-C46B64D5C8CF}" destId="{9C5673D6-414D-4C6E-AFC9-5D3705779AA2}" srcOrd="0" destOrd="0" presId="urn:microsoft.com/office/officeart/2016/7/layout/RepeatingBendingProcessNew"/>
    <dgm:cxn modelId="{F659E019-703A-4206-977D-EC44780E239E}" type="presOf" srcId="{BED0A68B-4258-45A5-B0D9-9F8420299361}" destId="{D8D4EE19-AF6D-44A9-8C9B-B28680A911A6}" srcOrd="0" destOrd="0" presId="urn:microsoft.com/office/officeart/2016/7/layout/RepeatingBendingProcessNew"/>
    <dgm:cxn modelId="{5A1DB21D-35C8-4863-BDF6-60F2E8C25B34}" srcId="{656DB804-A6D6-4981-8E56-85645B0D9AC4}" destId="{036A7B8F-91BC-4F99-B8CC-9F5B5C16C12A}" srcOrd="6" destOrd="0" parTransId="{F9CE556E-88C8-44B8-A686-7BFF295D68F3}" sibTransId="{A2713185-C50A-43AE-93E6-AE686A1260E7}"/>
    <dgm:cxn modelId="{0764442A-2CA4-4360-A600-58927452AF6B}" srcId="{656DB804-A6D6-4981-8E56-85645B0D9AC4}" destId="{788987E6-780D-4A26-BE82-0E236FE34ABE}" srcOrd="5" destOrd="0" parTransId="{C8226DAE-0E7B-46D8-AEDB-9B24899BD6A0}" sibTransId="{84D7A378-EA39-4ACF-9E57-0D4B78993E05}"/>
    <dgm:cxn modelId="{29D02232-16F0-46EB-B45A-6F95140EF6EA}" srcId="{656DB804-A6D6-4981-8E56-85645B0D9AC4}" destId="{066C62ED-E8EF-4746-8B19-6432C6FF2627}" srcOrd="2" destOrd="0" parTransId="{B68ADCA0-F7E4-47D7-9BAB-D1D81BDDFFE5}" sibTransId="{13CEE806-562D-4CAE-BBC7-A006776AB4E5}"/>
    <dgm:cxn modelId="{7E47FA3A-614E-4F5A-BB80-7F3687BEDC7A}" type="presOf" srcId="{CBC2DFE5-76B4-4555-93E9-729DF9456F15}" destId="{2ECE0310-8619-435D-BC89-72FF0017E75C}" srcOrd="1" destOrd="0" presId="urn:microsoft.com/office/officeart/2016/7/layout/RepeatingBendingProcessNew"/>
    <dgm:cxn modelId="{8F53E75D-3028-43E1-84C9-9E5AB61B58D2}" type="presOf" srcId="{E926794F-EE9C-4236-9C9A-12BDBAF00965}" destId="{ACA25B10-C4EA-4655-A467-80006C4EFD1F}" srcOrd="0" destOrd="0" presId="urn:microsoft.com/office/officeart/2016/7/layout/RepeatingBendingProcessNew"/>
    <dgm:cxn modelId="{B4484463-30CA-4AC2-BB0B-29938800BFFD}" srcId="{656DB804-A6D6-4981-8E56-85645B0D9AC4}" destId="{FE67B884-E6BA-4C2B-968B-0091068C8804}" srcOrd="9" destOrd="0" parTransId="{AF650E91-A3BD-46F0-AE8E-107C041F4F67}" sibTransId="{5A9C432A-5ACF-4D44-A2BA-91ECAA54ECF1}"/>
    <dgm:cxn modelId="{48C19064-CD87-4D6D-91C7-2BD4C62AB22C}" type="presOf" srcId="{0601C960-299A-4651-AA12-7A21DE5065A4}" destId="{7C0400A2-2699-4155-A904-02666F79B6FF}" srcOrd="0" destOrd="0" presId="urn:microsoft.com/office/officeart/2016/7/layout/RepeatingBendingProcessNew"/>
    <dgm:cxn modelId="{5FF7E566-79DC-4801-963F-7E787174037F}" type="presOf" srcId="{13CEE806-562D-4CAE-BBC7-A006776AB4E5}" destId="{B3EA90D8-F9DB-4C88-93AB-8BDA2C2CB5E7}" srcOrd="1" destOrd="0" presId="urn:microsoft.com/office/officeart/2016/7/layout/RepeatingBendingProcessNew"/>
    <dgm:cxn modelId="{BDEB1268-3C4D-4AB1-A5D3-F7D8290E43F3}" type="presOf" srcId="{FE67B884-E6BA-4C2B-968B-0091068C8804}" destId="{A00B6083-6B97-441E-8475-6DBDF83D2815}" srcOrd="0" destOrd="0" presId="urn:microsoft.com/office/officeart/2016/7/layout/RepeatingBendingProcessNew"/>
    <dgm:cxn modelId="{E2D1AD6B-E71E-4083-8F6F-FB761CA0E08F}" type="presOf" srcId="{2CDFB5B2-4AB3-4F74-9910-D14A3B6669B4}" destId="{D7F47A2E-2A8A-4881-85EA-7C11A13A4E2A}" srcOrd="0" destOrd="0" presId="urn:microsoft.com/office/officeart/2016/7/layout/RepeatingBendingProcessNew"/>
    <dgm:cxn modelId="{1991076F-25D4-4941-8528-ABEBC395BF70}" type="presOf" srcId="{BED0A68B-4258-45A5-B0D9-9F8420299361}" destId="{6D08F217-59A4-4948-AA43-1E15F9B2170A}" srcOrd="1" destOrd="0" presId="urn:microsoft.com/office/officeart/2016/7/layout/RepeatingBendingProcessNew"/>
    <dgm:cxn modelId="{F4DEFF70-B8B6-462B-BEA8-B7D0FD3EA4A3}" type="presOf" srcId="{788987E6-780D-4A26-BE82-0E236FE34ABE}" destId="{1C18A29C-7140-4E11-A0CF-F401CA746E3C}" srcOrd="0" destOrd="0" presId="urn:microsoft.com/office/officeart/2016/7/layout/RepeatingBendingProcessNew"/>
    <dgm:cxn modelId="{B7962071-A413-493A-B866-D9787A7F8B9A}" type="presOf" srcId="{A2713185-C50A-43AE-93E6-AE686A1260E7}" destId="{B8BF9E72-FEC0-48D7-B89F-B1B8118421A0}" srcOrd="0" destOrd="0" presId="urn:microsoft.com/office/officeart/2016/7/layout/RepeatingBendingProcessNew"/>
    <dgm:cxn modelId="{187F7553-3697-4D5C-A55D-DA356A3FEBE4}" srcId="{656DB804-A6D6-4981-8E56-85645B0D9AC4}" destId="{007668A4-1F00-481A-81BF-C78B649F7963}" srcOrd="0" destOrd="0" parTransId="{8A3DCF86-4DAC-4BC3-AED1-63A644767F8D}" sibTransId="{E863F159-41AC-43E4-AC05-8E3E6FF17E5A}"/>
    <dgm:cxn modelId="{CC496274-4096-4796-BCF8-73F1D2711830}" type="presOf" srcId="{0601C960-299A-4651-AA12-7A21DE5065A4}" destId="{673F7CA8-7123-4EF2-A28F-121A4A1C0863}" srcOrd="1" destOrd="0" presId="urn:microsoft.com/office/officeart/2016/7/layout/RepeatingBendingProcessNew"/>
    <dgm:cxn modelId="{00DBD77C-E170-4618-9ED4-4FA48E3EBB6E}" type="presOf" srcId="{DEC66214-4570-4C0E-9934-40DD8DC052A0}" destId="{546EA815-B5CA-49EB-9E59-54023C7BBE1F}" srcOrd="0" destOrd="0" presId="urn:microsoft.com/office/officeart/2016/7/layout/RepeatingBendingProcessNew"/>
    <dgm:cxn modelId="{D7185A80-BA8C-4500-A1CC-95B5A6FE0E03}" type="presOf" srcId="{CBC2DFE5-76B4-4555-93E9-729DF9456F15}" destId="{D302B7AC-BE66-4FFD-A745-B9DD0601F517}" srcOrd="0" destOrd="0" presId="urn:microsoft.com/office/officeart/2016/7/layout/RepeatingBendingProcessNew"/>
    <dgm:cxn modelId="{B65AB582-D51E-4E92-844D-42D39F4B25FD}" type="presOf" srcId="{DF40E272-A7AB-43CD-96FB-3361260ED7B3}" destId="{ADF7D03F-6916-4563-ADC5-FBB8DC461E49}" srcOrd="0" destOrd="0" presId="urn:microsoft.com/office/officeart/2016/7/layout/RepeatingBendingProcessNew"/>
    <dgm:cxn modelId="{D0045587-AF12-472A-A999-2526A1AD2C53}" srcId="{656DB804-A6D6-4981-8E56-85645B0D9AC4}" destId="{2CDFB5B2-4AB3-4F74-9910-D14A3B6669B4}" srcOrd="3" destOrd="0" parTransId="{742C0FC9-3064-49FD-A464-E8E87D3DB553}" sibTransId="{BED0A68B-4258-45A5-B0D9-9F8420299361}"/>
    <dgm:cxn modelId="{C7DADF92-1742-4880-801C-DEBDE9690DE0}" type="presOf" srcId="{84D7A378-EA39-4ACF-9E57-0D4B78993E05}" destId="{EA506090-D699-4128-AFBC-8535C539C1E2}" srcOrd="1" destOrd="0" presId="urn:microsoft.com/office/officeart/2016/7/layout/RepeatingBendingProcessNew"/>
    <dgm:cxn modelId="{78FD5B9D-0D41-4ABE-86E9-3845D799F71E}" type="presOf" srcId="{036A7B8F-91BC-4F99-B8CC-9F5B5C16C12A}" destId="{F6A30297-17F1-4905-A76E-37FDA6A73454}" srcOrd="0" destOrd="0" presId="urn:microsoft.com/office/officeart/2016/7/layout/RepeatingBendingProcessNew"/>
    <dgm:cxn modelId="{5A6BA1A6-7795-4165-AC7F-B0BC26F8C239}" type="presOf" srcId="{CA3C9254-0E01-4008-A7DE-6FB050307B21}" destId="{E671EB95-9C07-41AD-A14D-1AB9D2AC8A73}" srcOrd="0" destOrd="0" presId="urn:microsoft.com/office/officeart/2016/7/layout/RepeatingBendingProcessNew"/>
    <dgm:cxn modelId="{D478C8A6-A382-4056-B3F5-57ECC7EA48C5}" type="presOf" srcId="{E863F159-41AC-43E4-AC05-8E3E6FF17E5A}" destId="{0C9DCB17-1D2A-4750-8752-A923D1C29BB6}" srcOrd="0" destOrd="0" presId="urn:microsoft.com/office/officeart/2016/7/layout/RepeatingBendingProcessNew"/>
    <dgm:cxn modelId="{B4BB2BA8-45EE-448E-A2DA-4681ADF53E24}" type="presOf" srcId="{A2713185-C50A-43AE-93E6-AE686A1260E7}" destId="{FD710AC2-DA4A-45CF-8C09-BEDB9C1E9952}" srcOrd="1" destOrd="0" presId="urn:microsoft.com/office/officeart/2016/7/layout/RepeatingBendingProcessNew"/>
    <dgm:cxn modelId="{F29EEAB7-A29C-4840-BA1E-D5457C19C1DD}" type="presOf" srcId="{E926794F-EE9C-4236-9C9A-12BDBAF00965}" destId="{80A2040C-DA2D-4661-B577-CA98B7E9E4D7}" srcOrd="1" destOrd="0" presId="urn:microsoft.com/office/officeart/2016/7/layout/RepeatingBendingProcessNew"/>
    <dgm:cxn modelId="{923EE1BC-E21C-4534-A319-653A5DFA5A14}" type="presOf" srcId="{5CA11207-C402-4208-A843-9961DDBAC6A9}" destId="{5F7BEE3C-07EF-4F6E-9132-6503C8BA6370}" srcOrd="0" destOrd="0" presId="urn:microsoft.com/office/officeart/2016/7/layout/RepeatingBendingProcessNew"/>
    <dgm:cxn modelId="{304CFEC4-D97C-4B37-AC07-8C07C50D7225}" srcId="{656DB804-A6D6-4981-8E56-85645B0D9AC4}" destId="{DEC66214-4570-4C0E-9934-40DD8DC052A0}" srcOrd="1" destOrd="0" parTransId="{F9B21C05-E13B-4817-8EC8-FB8D7EB2C1B1}" sibTransId="{4005F725-3BE4-4957-B803-C46B64D5C8CF}"/>
    <dgm:cxn modelId="{AB2ADDC9-C2F0-4551-A760-F3D92D3CD948}" type="presOf" srcId="{656DB804-A6D6-4981-8E56-85645B0D9AC4}" destId="{3B3E80F7-6E94-4A02-BDF5-651525637E98}" srcOrd="0" destOrd="0" presId="urn:microsoft.com/office/officeart/2016/7/layout/RepeatingBendingProcessNew"/>
    <dgm:cxn modelId="{0AE0A8D5-75E6-42C7-B7D3-430B6180C52E}" type="presOf" srcId="{007668A4-1F00-481A-81BF-C78B649F7963}" destId="{F6E5B5DF-4F7A-4A1E-9FD4-ABB0340A1883}" srcOrd="0" destOrd="0" presId="urn:microsoft.com/office/officeart/2016/7/layout/RepeatingBendingProcessNew"/>
    <dgm:cxn modelId="{7174F7D7-4ABD-4C91-B1DC-0E8B5972BC10}" type="presOf" srcId="{E863F159-41AC-43E4-AC05-8E3E6FF17E5A}" destId="{A9593D2F-0880-4A6D-B7BD-6133F4620E39}" srcOrd="1" destOrd="0" presId="urn:microsoft.com/office/officeart/2016/7/layout/RepeatingBendingProcessNew"/>
    <dgm:cxn modelId="{C56C83DB-700B-485E-8E8D-3ED9375EE7DB}" type="presOf" srcId="{4005F725-3BE4-4957-B803-C46B64D5C8CF}" destId="{83EE7B2A-0B24-4CF2-A048-DBC4A85C2B17}" srcOrd="1" destOrd="0" presId="urn:microsoft.com/office/officeart/2016/7/layout/RepeatingBendingProcessNew"/>
    <dgm:cxn modelId="{AB1C08E5-BFA3-437E-A719-88D71C086EE7}" srcId="{656DB804-A6D6-4981-8E56-85645B0D9AC4}" destId="{CA3C9254-0E01-4008-A7DE-6FB050307B21}" srcOrd="7" destOrd="0" parTransId="{5AED10E5-537D-4FF6-8534-FB8EA20C2877}" sibTransId="{E926794F-EE9C-4236-9C9A-12BDBAF00965}"/>
    <dgm:cxn modelId="{6210B3E5-F103-401A-97F4-BBAEF3E4765D}" srcId="{656DB804-A6D6-4981-8E56-85645B0D9AC4}" destId="{DF40E272-A7AB-43CD-96FB-3361260ED7B3}" srcOrd="4" destOrd="0" parTransId="{288788A0-0160-4E29-97AD-27FB446F7979}" sibTransId="{0601C960-299A-4651-AA12-7A21DE5065A4}"/>
    <dgm:cxn modelId="{FF3AC2E9-4131-4997-B8F4-481632525412}" type="presOf" srcId="{84D7A378-EA39-4ACF-9E57-0D4B78993E05}" destId="{19E93B90-697D-4DFB-8C23-716440E6C965}" srcOrd="0" destOrd="0" presId="urn:microsoft.com/office/officeart/2016/7/layout/RepeatingBendingProcessNew"/>
    <dgm:cxn modelId="{76230AF0-7D44-4DA4-876A-EA0FA7E716CF}" srcId="{656DB804-A6D6-4981-8E56-85645B0D9AC4}" destId="{5CA11207-C402-4208-A843-9961DDBAC6A9}" srcOrd="8" destOrd="0" parTransId="{3D0B68A4-A4BE-466F-8F1F-AB8083139631}" sibTransId="{CBC2DFE5-76B4-4555-93E9-729DF9456F15}"/>
    <dgm:cxn modelId="{E592AAB4-CBD0-4175-AA69-4B647A3C064C}" type="presParOf" srcId="{3B3E80F7-6E94-4A02-BDF5-651525637E98}" destId="{F6E5B5DF-4F7A-4A1E-9FD4-ABB0340A1883}" srcOrd="0" destOrd="0" presId="urn:microsoft.com/office/officeart/2016/7/layout/RepeatingBendingProcessNew"/>
    <dgm:cxn modelId="{3E5518DC-FDD3-4838-B7ED-89BD56CE7C42}" type="presParOf" srcId="{3B3E80F7-6E94-4A02-BDF5-651525637E98}" destId="{0C9DCB17-1D2A-4750-8752-A923D1C29BB6}" srcOrd="1" destOrd="0" presId="urn:microsoft.com/office/officeart/2016/7/layout/RepeatingBendingProcessNew"/>
    <dgm:cxn modelId="{D5429EFD-1EE1-4BB4-B0BA-B60EE334B01F}" type="presParOf" srcId="{0C9DCB17-1D2A-4750-8752-A923D1C29BB6}" destId="{A9593D2F-0880-4A6D-B7BD-6133F4620E39}" srcOrd="0" destOrd="0" presId="urn:microsoft.com/office/officeart/2016/7/layout/RepeatingBendingProcessNew"/>
    <dgm:cxn modelId="{1A8527AA-B331-4A7F-ADB5-9ECB9EE55AE0}" type="presParOf" srcId="{3B3E80F7-6E94-4A02-BDF5-651525637E98}" destId="{546EA815-B5CA-49EB-9E59-54023C7BBE1F}" srcOrd="2" destOrd="0" presId="urn:microsoft.com/office/officeart/2016/7/layout/RepeatingBendingProcessNew"/>
    <dgm:cxn modelId="{E223458F-6727-4263-8F3B-C5E977C4D357}" type="presParOf" srcId="{3B3E80F7-6E94-4A02-BDF5-651525637E98}" destId="{9C5673D6-414D-4C6E-AFC9-5D3705779AA2}" srcOrd="3" destOrd="0" presId="urn:microsoft.com/office/officeart/2016/7/layout/RepeatingBendingProcessNew"/>
    <dgm:cxn modelId="{2B283913-6387-4C54-9A9E-FF7A7A923F3E}" type="presParOf" srcId="{9C5673D6-414D-4C6E-AFC9-5D3705779AA2}" destId="{83EE7B2A-0B24-4CF2-A048-DBC4A85C2B17}" srcOrd="0" destOrd="0" presId="urn:microsoft.com/office/officeart/2016/7/layout/RepeatingBendingProcessNew"/>
    <dgm:cxn modelId="{D158AE70-F706-4F3C-98D3-733C236C6877}" type="presParOf" srcId="{3B3E80F7-6E94-4A02-BDF5-651525637E98}" destId="{A09E052D-FE50-4D08-B137-7EFE625AE8D5}" srcOrd="4" destOrd="0" presId="urn:microsoft.com/office/officeart/2016/7/layout/RepeatingBendingProcessNew"/>
    <dgm:cxn modelId="{E6636FFA-3081-4100-88E6-C11DD0E14449}" type="presParOf" srcId="{3B3E80F7-6E94-4A02-BDF5-651525637E98}" destId="{F91E830C-7193-400C-8248-86C4A982CA90}" srcOrd="5" destOrd="0" presId="urn:microsoft.com/office/officeart/2016/7/layout/RepeatingBendingProcessNew"/>
    <dgm:cxn modelId="{F5E87CA7-3ACC-4F50-A499-61E67EB43C8F}" type="presParOf" srcId="{F91E830C-7193-400C-8248-86C4A982CA90}" destId="{B3EA90D8-F9DB-4C88-93AB-8BDA2C2CB5E7}" srcOrd="0" destOrd="0" presId="urn:microsoft.com/office/officeart/2016/7/layout/RepeatingBendingProcessNew"/>
    <dgm:cxn modelId="{AEDAA3C3-A653-4066-8287-10A01D4F3CBC}" type="presParOf" srcId="{3B3E80F7-6E94-4A02-BDF5-651525637E98}" destId="{D7F47A2E-2A8A-4881-85EA-7C11A13A4E2A}" srcOrd="6" destOrd="0" presId="urn:microsoft.com/office/officeart/2016/7/layout/RepeatingBendingProcessNew"/>
    <dgm:cxn modelId="{21B4EA37-D08F-4123-953D-A68EA147A3A8}" type="presParOf" srcId="{3B3E80F7-6E94-4A02-BDF5-651525637E98}" destId="{D8D4EE19-AF6D-44A9-8C9B-B28680A911A6}" srcOrd="7" destOrd="0" presId="urn:microsoft.com/office/officeart/2016/7/layout/RepeatingBendingProcessNew"/>
    <dgm:cxn modelId="{8A95CC37-9EC9-453E-A498-8BB111D9AD13}" type="presParOf" srcId="{D8D4EE19-AF6D-44A9-8C9B-B28680A911A6}" destId="{6D08F217-59A4-4948-AA43-1E15F9B2170A}" srcOrd="0" destOrd="0" presId="urn:microsoft.com/office/officeart/2016/7/layout/RepeatingBendingProcessNew"/>
    <dgm:cxn modelId="{04AF4A89-E5B1-406F-9957-B694513654FB}" type="presParOf" srcId="{3B3E80F7-6E94-4A02-BDF5-651525637E98}" destId="{ADF7D03F-6916-4563-ADC5-FBB8DC461E49}" srcOrd="8" destOrd="0" presId="urn:microsoft.com/office/officeart/2016/7/layout/RepeatingBendingProcessNew"/>
    <dgm:cxn modelId="{8354EFD3-91BE-4C3E-A930-4E38595B75BE}" type="presParOf" srcId="{3B3E80F7-6E94-4A02-BDF5-651525637E98}" destId="{7C0400A2-2699-4155-A904-02666F79B6FF}" srcOrd="9" destOrd="0" presId="urn:microsoft.com/office/officeart/2016/7/layout/RepeatingBendingProcessNew"/>
    <dgm:cxn modelId="{2F4B1E1A-6668-477F-A33C-202DA3B439C1}" type="presParOf" srcId="{7C0400A2-2699-4155-A904-02666F79B6FF}" destId="{673F7CA8-7123-4EF2-A28F-121A4A1C0863}" srcOrd="0" destOrd="0" presId="urn:microsoft.com/office/officeart/2016/7/layout/RepeatingBendingProcessNew"/>
    <dgm:cxn modelId="{EA965FC0-3315-49BC-9586-5B830B1981B7}" type="presParOf" srcId="{3B3E80F7-6E94-4A02-BDF5-651525637E98}" destId="{1C18A29C-7140-4E11-A0CF-F401CA746E3C}" srcOrd="10" destOrd="0" presId="urn:microsoft.com/office/officeart/2016/7/layout/RepeatingBendingProcessNew"/>
    <dgm:cxn modelId="{80AD00B8-CA33-4B29-BA9A-D61F7D04A412}" type="presParOf" srcId="{3B3E80F7-6E94-4A02-BDF5-651525637E98}" destId="{19E93B90-697D-4DFB-8C23-716440E6C965}" srcOrd="11" destOrd="0" presId="urn:microsoft.com/office/officeart/2016/7/layout/RepeatingBendingProcessNew"/>
    <dgm:cxn modelId="{27974E8C-919B-4EAE-A044-CCC9578F4C42}" type="presParOf" srcId="{19E93B90-697D-4DFB-8C23-716440E6C965}" destId="{EA506090-D699-4128-AFBC-8535C539C1E2}" srcOrd="0" destOrd="0" presId="urn:microsoft.com/office/officeart/2016/7/layout/RepeatingBendingProcessNew"/>
    <dgm:cxn modelId="{41CC76EE-ED96-4AAA-A583-B802789D6712}" type="presParOf" srcId="{3B3E80F7-6E94-4A02-BDF5-651525637E98}" destId="{F6A30297-17F1-4905-A76E-37FDA6A73454}" srcOrd="12" destOrd="0" presId="urn:microsoft.com/office/officeart/2016/7/layout/RepeatingBendingProcessNew"/>
    <dgm:cxn modelId="{E0E41E93-9AE7-4EFC-B58F-711C9BF43E6A}" type="presParOf" srcId="{3B3E80F7-6E94-4A02-BDF5-651525637E98}" destId="{B8BF9E72-FEC0-48D7-B89F-B1B8118421A0}" srcOrd="13" destOrd="0" presId="urn:microsoft.com/office/officeart/2016/7/layout/RepeatingBendingProcessNew"/>
    <dgm:cxn modelId="{F00519EC-EB6B-4569-87EA-357614D69228}" type="presParOf" srcId="{B8BF9E72-FEC0-48D7-B89F-B1B8118421A0}" destId="{FD710AC2-DA4A-45CF-8C09-BEDB9C1E9952}" srcOrd="0" destOrd="0" presId="urn:microsoft.com/office/officeart/2016/7/layout/RepeatingBendingProcessNew"/>
    <dgm:cxn modelId="{362DF320-8A85-4519-9A21-1BDB538A4BA8}" type="presParOf" srcId="{3B3E80F7-6E94-4A02-BDF5-651525637E98}" destId="{E671EB95-9C07-41AD-A14D-1AB9D2AC8A73}" srcOrd="14" destOrd="0" presId="urn:microsoft.com/office/officeart/2016/7/layout/RepeatingBendingProcessNew"/>
    <dgm:cxn modelId="{8C8EB05D-23C0-4EA8-AACE-DA24C665609B}" type="presParOf" srcId="{3B3E80F7-6E94-4A02-BDF5-651525637E98}" destId="{ACA25B10-C4EA-4655-A467-80006C4EFD1F}" srcOrd="15" destOrd="0" presId="urn:microsoft.com/office/officeart/2016/7/layout/RepeatingBendingProcessNew"/>
    <dgm:cxn modelId="{5187A161-726F-4A7F-9963-2C7968C824A1}" type="presParOf" srcId="{ACA25B10-C4EA-4655-A467-80006C4EFD1F}" destId="{80A2040C-DA2D-4661-B577-CA98B7E9E4D7}" srcOrd="0" destOrd="0" presId="urn:microsoft.com/office/officeart/2016/7/layout/RepeatingBendingProcessNew"/>
    <dgm:cxn modelId="{826EA4CA-7FC3-4EEF-B3B4-20B643C70D9C}" type="presParOf" srcId="{3B3E80F7-6E94-4A02-BDF5-651525637E98}" destId="{5F7BEE3C-07EF-4F6E-9132-6503C8BA6370}" srcOrd="16" destOrd="0" presId="urn:microsoft.com/office/officeart/2016/7/layout/RepeatingBendingProcessNew"/>
    <dgm:cxn modelId="{BD81926B-754B-4333-97CD-148780B6D73B}" type="presParOf" srcId="{3B3E80F7-6E94-4A02-BDF5-651525637E98}" destId="{D302B7AC-BE66-4FFD-A745-B9DD0601F517}" srcOrd="17" destOrd="0" presId="urn:microsoft.com/office/officeart/2016/7/layout/RepeatingBendingProcessNew"/>
    <dgm:cxn modelId="{CD0DCACC-4E2E-4929-98B2-9C98ECCAF465}" type="presParOf" srcId="{D302B7AC-BE66-4FFD-A745-B9DD0601F517}" destId="{2ECE0310-8619-435D-BC89-72FF0017E75C}" srcOrd="0" destOrd="0" presId="urn:microsoft.com/office/officeart/2016/7/layout/RepeatingBendingProcessNew"/>
    <dgm:cxn modelId="{030EA3EB-8897-41D3-B598-E69FA4AB3B3F}" type="presParOf" srcId="{3B3E80F7-6E94-4A02-BDF5-651525637E98}" destId="{A00B6083-6B97-441E-8475-6DBDF83D2815}" srcOrd="1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DA7847-B556-42CE-920C-E9FAF12483D4}">
      <dsp:nvSpPr>
        <dsp:cNvPr id="0" name=""/>
        <dsp:cNvSpPr/>
      </dsp:nvSpPr>
      <dsp:spPr>
        <a:xfrm>
          <a:off x="0" y="3321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46554A-1A0D-4D36-8079-73CB1FB0AD80}">
      <dsp:nvSpPr>
        <dsp:cNvPr id="0" name=""/>
        <dsp:cNvSpPr/>
      </dsp:nvSpPr>
      <dsp:spPr>
        <a:xfrm>
          <a:off x="214034" y="162521"/>
          <a:ext cx="389153" cy="3891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BB68A-54D7-45A7-9F93-8E96B9D46EAD}">
      <dsp:nvSpPr>
        <dsp:cNvPr id="0" name=""/>
        <dsp:cNvSpPr/>
      </dsp:nvSpPr>
      <dsp:spPr>
        <a:xfrm>
          <a:off x="817223" y="3321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We were presented with a problem to create a website which would help college students find events. So, we initially sat down as a team and started brainstorming the basic needs of a website which would serve this purpose.</a:t>
          </a:r>
          <a:endParaRPr lang="en-US" sz="1800" b="1" kern="1200" dirty="0"/>
        </a:p>
      </dsp:txBody>
      <dsp:txXfrm>
        <a:off x="817223" y="3321"/>
        <a:ext cx="9698376" cy="707552"/>
      </dsp:txXfrm>
    </dsp:sp>
    <dsp:sp modelId="{44AD668D-7F6B-4B6E-8E97-5C322C0ED263}">
      <dsp:nvSpPr>
        <dsp:cNvPr id="0" name=""/>
        <dsp:cNvSpPr/>
      </dsp:nvSpPr>
      <dsp:spPr>
        <a:xfrm>
          <a:off x="0" y="887762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23A367-5B24-4C88-9B9A-E51FB6ACB8F4}">
      <dsp:nvSpPr>
        <dsp:cNvPr id="0" name=""/>
        <dsp:cNvSpPr/>
      </dsp:nvSpPr>
      <dsp:spPr>
        <a:xfrm>
          <a:off x="214034" y="1046962"/>
          <a:ext cx="389153" cy="3891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ACA5F-F945-4BE4-827F-31BB60D7E7C4}">
      <dsp:nvSpPr>
        <dsp:cNvPr id="0" name=""/>
        <dsp:cNvSpPr/>
      </dsp:nvSpPr>
      <dsp:spPr>
        <a:xfrm>
          <a:off x="817223" y="887762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Brainstorming: It is a creative problem solving technique that involves generating a large number of ideas in a short amount of time.</a:t>
          </a:r>
          <a:endParaRPr lang="en-US" sz="1800" b="1" kern="1200" dirty="0"/>
        </a:p>
      </dsp:txBody>
      <dsp:txXfrm>
        <a:off x="817223" y="887762"/>
        <a:ext cx="9698376" cy="707552"/>
      </dsp:txXfrm>
    </dsp:sp>
    <dsp:sp modelId="{F325BEB5-D97D-4F97-ABB1-818B21653EFA}">
      <dsp:nvSpPr>
        <dsp:cNvPr id="0" name=""/>
        <dsp:cNvSpPr/>
      </dsp:nvSpPr>
      <dsp:spPr>
        <a:xfrm>
          <a:off x="0" y="1792524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9D8E4-680A-4B24-A99E-1B2A3B6F0018}">
      <dsp:nvSpPr>
        <dsp:cNvPr id="0" name=""/>
        <dsp:cNvSpPr/>
      </dsp:nvSpPr>
      <dsp:spPr>
        <a:xfrm>
          <a:off x="214034" y="1931403"/>
          <a:ext cx="389153" cy="3891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676C6F-5836-4D03-8930-ACB375F4DDC8}">
      <dsp:nvSpPr>
        <dsp:cNvPr id="0" name=""/>
        <dsp:cNvSpPr/>
      </dsp:nvSpPr>
      <dsp:spPr>
        <a:xfrm>
          <a:off x="817223" y="1772203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Through this process, we set a project focus to conduct user research activities.</a:t>
          </a:r>
          <a:endParaRPr lang="en-US" sz="1800" b="1" kern="1200" dirty="0"/>
        </a:p>
      </dsp:txBody>
      <dsp:txXfrm>
        <a:off x="817223" y="1772203"/>
        <a:ext cx="9698376" cy="707552"/>
      </dsp:txXfrm>
    </dsp:sp>
    <dsp:sp modelId="{03CAFAF7-6509-4E88-B386-5F431E7D70B7}">
      <dsp:nvSpPr>
        <dsp:cNvPr id="0" name=""/>
        <dsp:cNvSpPr/>
      </dsp:nvSpPr>
      <dsp:spPr>
        <a:xfrm>
          <a:off x="0" y="2656644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FDC0C-76A1-4A75-BCE6-6DA5E93A8D17}">
      <dsp:nvSpPr>
        <dsp:cNvPr id="0" name=""/>
        <dsp:cNvSpPr/>
      </dsp:nvSpPr>
      <dsp:spPr>
        <a:xfrm>
          <a:off x="214034" y="2815843"/>
          <a:ext cx="389153" cy="3891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59FA3-5D10-4ED7-87B7-1F49F4AA84A2}">
      <dsp:nvSpPr>
        <dsp:cNvPr id="0" name=""/>
        <dsp:cNvSpPr/>
      </dsp:nvSpPr>
      <dsp:spPr>
        <a:xfrm>
          <a:off x="817223" y="2656644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We framed demographic, warm-up, and  open-ended discussion questions to use in the user-research of user-</a:t>
          </a:r>
          <a:r>
            <a:rPr lang="en-IN" sz="1800" b="1" kern="1200" dirty="0" err="1"/>
            <a:t>centered</a:t>
          </a:r>
          <a:r>
            <a:rPr lang="en-IN" sz="1800" b="1" kern="1200" dirty="0"/>
            <a:t> design process.</a:t>
          </a:r>
          <a:endParaRPr lang="en-US" sz="1800" b="1" kern="1200" dirty="0"/>
        </a:p>
      </dsp:txBody>
      <dsp:txXfrm>
        <a:off x="817223" y="2656644"/>
        <a:ext cx="9698376" cy="707552"/>
      </dsp:txXfrm>
    </dsp:sp>
    <dsp:sp modelId="{3C4388DD-756F-4F09-87D0-7843149A1935}">
      <dsp:nvSpPr>
        <dsp:cNvPr id="0" name=""/>
        <dsp:cNvSpPr/>
      </dsp:nvSpPr>
      <dsp:spPr>
        <a:xfrm>
          <a:off x="0" y="3541085"/>
          <a:ext cx="105156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BED05-B2DE-47D6-BB1A-14E2449F8164}">
      <dsp:nvSpPr>
        <dsp:cNvPr id="0" name=""/>
        <dsp:cNvSpPr/>
      </dsp:nvSpPr>
      <dsp:spPr>
        <a:xfrm>
          <a:off x="214034" y="3700284"/>
          <a:ext cx="389153" cy="3891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68173-8265-4C42-B275-69278FC8AB83}">
      <dsp:nvSpPr>
        <dsp:cNvPr id="0" name=""/>
        <dsp:cNvSpPr/>
      </dsp:nvSpPr>
      <dsp:spPr>
        <a:xfrm>
          <a:off x="817223" y="3541085"/>
          <a:ext cx="96983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/>
            <a:t>We tried to identify the design probes required.</a:t>
          </a:r>
          <a:endParaRPr lang="en-US" sz="1800" b="1" kern="1200" dirty="0"/>
        </a:p>
      </dsp:txBody>
      <dsp:txXfrm>
        <a:off x="817223" y="3541085"/>
        <a:ext cx="9698376" cy="707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3255F-D00E-44D1-9AA6-AA6DC561F13C}">
      <dsp:nvSpPr>
        <dsp:cNvPr id="0" name=""/>
        <dsp:cNvSpPr/>
      </dsp:nvSpPr>
      <dsp:spPr>
        <a:xfrm>
          <a:off x="212335" y="428648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2B1F69-6FFC-47EE-9458-0F5A4127586A}">
      <dsp:nvSpPr>
        <dsp:cNvPr id="0" name=""/>
        <dsp:cNvSpPr/>
      </dsp:nvSpPr>
      <dsp:spPr>
        <a:xfrm>
          <a:off x="492877" y="709190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2CA16C-CDDF-4F7B-85AA-319EACC24DC5}">
      <dsp:nvSpPr>
        <dsp:cNvPr id="0" name=""/>
        <dsp:cNvSpPr/>
      </dsp:nvSpPr>
      <dsp:spPr>
        <a:xfrm>
          <a:off x="1834517" y="42864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Focus group: It is a qualitative research method used to gather opinions and feedback from a group of individuals on a specific topic.</a:t>
          </a:r>
          <a:endParaRPr lang="en-US" sz="2200" b="1" kern="1200" dirty="0"/>
        </a:p>
      </dsp:txBody>
      <dsp:txXfrm>
        <a:off x="1834517" y="428648"/>
        <a:ext cx="3148942" cy="1335915"/>
      </dsp:txXfrm>
    </dsp:sp>
    <dsp:sp modelId="{D78DB50F-7C60-4000-9BBF-0D7B669F0D5E}">
      <dsp:nvSpPr>
        <dsp:cNvPr id="0" name=""/>
        <dsp:cNvSpPr/>
      </dsp:nvSpPr>
      <dsp:spPr>
        <a:xfrm>
          <a:off x="5532139" y="428648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8025D-F8D4-4239-AE23-CA452BE48ABF}">
      <dsp:nvSpPr>
        <dsp:cNvPr id="0" name=""/>
        <dsp:cNvSpPr/>
      </dsp:nvSpPr>
      <dsp:spPr>
        <a:xfrm>
          <a:off x="5812681" y="709190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F80D2-36EF-40CE-BA05-602F2E628EA2}">
      <dsp:nvSpPr>
        <dsp:cNvPr id="0" name=""/>
        <dsp:cNvSpPr/>
      </dsp:nvSpPr>
      <dsp:spPr>
        <a:xfrm>
          <a:off x="7154322" y="428648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We created a focus group consisting of 4 people to gather in-depth insights required for this purpose.</a:t>
          </a:r>
          <a:endParaRPr lang="en-US" sz="2200" b="1" kern="1200" dirty="0"/>
        </a:p>
      </dsp:txBody>
      <dsp:txXfrm>
        <a:off x="7154322" y="428648"/>
        <a:ext cx="3148942" cy="1335915"/>
      </dsp:txXfrm>
    </dsp:sp>
    <dsp:sp modelId="{F023D95E-3A69-4E24-8DCC-A927F2DE86ED}">
      <dsp:nvSpPr>
        <dsp:cNvPr id="0" name=""/>
        <dsp:cNvSpPr/>
      </dsp:nvSpPr>
      <dsp:spPr>
        <a:xfrm>
          <a:off x="212335" y="2487396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428E67-440A-4DFE-A74D-C782F2340831}">
      <dsp:nvSpPr>
        <dsp:cNvPr id="0" name=""/>
        <dsp:cNvSpPr/>
      </dsp:nvSpPr>
      <dsp:spPr>
        <a:xfrm>
          <a:off x="492877" y="2767938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F0D78B-31E3-4F0B-AF69-02851833B334}">
      <dsp:nvSpPr>
        <dsp:cNvPr id="0" name=""/>
        <dsp:cNvSpPr/>
      </dsp:nvSpPr>
      <dsp:spPr>
        <a:xfrm>
          <a:off x="1834517" y="2487396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We framed a set of open-ended questions to guide the discussion and ensure that all relevant issues are covered.</a:t>
          </a:r>
          <a:endParaRPr lang="en-US" sz="2200" b="1" kern="1200" dirty="0"/>
        </a:p>
      </dsp:txBody>
      <dsp:txXfrm>
        <a:off x="1834517" y="2487396"/>
        <a:ext cx="3148942" cy="1335915"/>
      </dsp:txXfrm>
    </dsp:sp>
    <dsp:sp modelId="{BCF09A95-4662-420E-B5E2-6AEE7A3018C1}">
      <dsp:nvSpPr>
        <dsp:cNvPr id="0" name=""/>
        <dsp:cNvSpPr/>
      </dsp:nvSpPr>
      <dsp:spPr>
        <a:xfrm>
          <a:off x="5532139" y="2487396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15C2DB-E60F-462E-82C4-899615709E46}">
      <dsp:nvSpPr>
        <dsp:cNvPr id="0" name=""/>
        <dsp:cNvSpPr/>
      </dsp:nvSpPr>
      <dsp:spPr>
        <a:xfrm>
          <a:off x="5812681" y="2767938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C05B5-4653-48B7-A284-4EE3B68C058A}">
      <dsp:nvSpPr>
        <dsp:cNvPr id="0" name=""/>
        <dsp:cNvSpPr/>
      </dsp:nvSpPr>
      <dsp:spPr>
        <a:xfrm>
          <a:off x="7154322" y="2487396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kern="1200" dirty="0"/>
            <a:t>We captured all the comments of the focus group and prepared a digital affinity diagram.</a:t>
          </a:r>
          <a:endParaRPr lang="en-US" sz="2200" b="1" kern="1200" dirty="0"/>
        </a:p>
      </dsp:txBody>
      <dsp:txXfrm>
        <a:off x="7154322" y="2487396"/>
        <a:ext cx="3148942" cy="1335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01A0E-7FF1-454E-83DE-480491F59119}">
      <dsp:nvSpPr>
        <dsp:cNvPr id="0" name=""/>
        <dsp:cNvSpPr/>
      </dsp:nvSpPr>
      <dsp:spPr>
        <a:xfrm>
          <a:off x="1138979" y="849361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4ABC5-0DAE-4D09-8858-98F12D199095}">
      <dsp:nvSpPr>
        <dsp:cNvPr id="0" name=""/>
        <dsp:cNvSpPr/>
      </dsp:nvSpPr>
      <dsp:spPr>
        <a:xfrm>
          <a:off x="569079" y="2165098"/>
          <a:ext cx="2072362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 scenario is a narrative that describes a specific situation in which a user might interact with a product or service..</a:t>
          </a:r>
          <a:endParaRPr lang="en-US" sz="2000" b="1" kern="1200" dirty="0"/>
        </a:p>
      </dsp:txBody>
      <dsp:txXfrm>
        <a:off x="569079" y="2165098"/>
        <a:ext cx="2072362" cy="1237500"/>
      </dsp:txXfrm>
    </dsp:sp>
    <dsp:sp modelId="{EB74E0EC-2CBA-4849-B509-87B4B1953A3D}">
      <dsp:nvSpPr>
        <dsp:cNvPr id="0" name=""/>
        <dsp:cNvSpPr/>
      </dsp:nvSpPr>
      <dsp:spPr>
        <a:xfrm>
          <a:off x="3574005" y="849361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3B173-3EAF-471C-B857-2CB543626DC1}">
      <dsp:nvSpPr>
        <dsp:cNvPr id="0" name=""/>
        <dsp:cNvSpPr/>
      </dsp:nvSpPr>
      <dsp:spPr>
        <a:xfrm>
          <a:off x="3004105" y="2165098"/>
          <a:ext cx="2072362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We created scenarios based on the personas to know how user groups might interact with the website to accomplish a task.</a:t>
          </a:r>
          <a:endParaRPr lang="en-US" sz="2000" b="1" kern="1200" dirty="0"/>
        </a:p>
      </dsp:txBody>
      <dsp:txXfrm>
        <a:off x="3004105" y="2165098"/>
        <a:ext cx="2072362" cy="1237500"/>
      </dsp:txXfrm>
    </dsp:sp>
    <dsp:sp modelId="{216000B0-EC3B-42E5-B601-E74021A3A5B0}">
      <dsp:nvSpPr>
        <dsp:cNvPr id="0" name=""/>
        <dsp:cNvSpPr/>
      </dsp:nvSpPr>
      <dsp:spPr>
        <a:xfrm>
          <a:off x="6009031" y="849361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9D4B4F-F5D6-4462-9A05-B7F7DF07F154}">
      <dsp:nvSpPr>
        <dsp:cNvPr id="0" name=""/>
        <dsp:cNvSpPr/>
      </dsp:nvSpPr>
      <dsp:spPr>
        <a:xfrm>
          <a:off x="5439131" y="2165098"/>
          <a:ext cx="2072362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The scenario was visually depicted using storyboards.</a:t>
          </a:r>
          <a:endParaRPr lang="en-US" sz="2000" b="1" kern="1200" dirty="0"/>
        </a:p>
      </dsp:txBody>
      <dsp:txXfrm>
        <a:off x="5439131" y="2165098"/>
        <a:ext cx="2072362" cy="1237500"/>
      </dsp:txXfrm>
    </dsp:sp>
    <dsp:sp modelId="{3BFB5A37-0DCE-4D3E-8B88-87E9D04FFC82}">
      <dsp:nvSpPr>
        <dsp:cNvPr id="0" name=""/>
        <dsp:cNvSpPr/>
      </dsp:nvSpPr>
      <dsp:spPr>
        <a:xfrm>
          <a:off x="8444057" y="849361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2DFA2-564D-4071-8D87-CA9F1DF4AB37}">
      <dsp:nvSpPr>
        <dsp:cNvPr id="0" name=""/>
        <dsp:cNvSpPr/>
      </dsp:nvSpPr>
      <dsp:spPr>
        <a:xfrm>
          <a:off x="7874157" y="2165098"/>
          <a:ext cx="2072362" cy="123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We created two storyboards for the two scenarios we thought of.</a:t>
          </a:r>
          <a:endParaRPr lang="en-US" sz="2000" b="1" kern="1200" dirty="0"/>
        </a:p>
      </dsp:txBody>
      <dsp:txXfrm>
        <a:off x="7874157" y="2165098"/>
        <a:ext cx="2072362" cy="1237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DCB17-1D2A-4750-8752-A923D1C29BB6}">
      <dsp:nvSpPr>
        <dsp:cNvPr id="0" name=""/>
        <dsp:cNvSpPr/>
      </dsp:nvSpPr>
      <dsp:spPr>
        <a:xfrm>
          <a:off x="2142379" y="491023"/>
          <a:ext cx="36936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9559"/>
              </a:moveTo>
              <a:lnTo>
                <a:pt x="201781" y="49559"/>
              </a:lnTo>
              <a:lnTo>
                <a:pt x="201781" y="45720"/>
              </a:lnTo>
              <a:lnTo>
                <a:pt x="36936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17061" y="534686"/>
        <a:ext cx="19999" cy="4115"/>
      </dsp:txXfrm>
    </dsp:sp>
    <dsp:sp modelId="{F6E5B5DF-4F7A-4A1E-9FD4-ABB0340A1883}">
      <dsp:nvSpPr>
        <dsp:cNvPr id="0" name=""/>
        <dsp:cNvSpPr/>
      </dsp:nvSpPr>
      <dsp:spPr>
        <a:xfrm>
          <a:off x="355032" y="3839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REQUIREMENTS GATHERING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01/09/2023</a:t>
          </a:r>
        </a:p>
      </dsp:txBody>
      <dsp:txXfrm>
        <a:off x="355032" y="3839"/>
        <a:ext cx="1789146" cy="1073487"/>
      </dsp:txXfrm>
    </dsp:sp>
    <dsp:sp modelId="{9C5673D6-414D-4C6E-AFC9-5D3705779AA2}">
      <dsp:nvSpPr>
        <dsp:cNvPr id="0" name=""/>
        <dsp:cNvSpPr/>
      </dsp:nvSpPr>
      <dsp:spPr>
        <a:xfrm>
          <a:off x="4331489" y="491023"/>
          <a:ext cx="3924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3321" y="45720"/>
              </a:lnTo>
              <a:lnTo>
                <a:pt x="213321" y="49559"/>
              </a:lnTo>
              <a:lnTo>
                <a:pt x="392443" y="49559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17134" y="534686"/>
        <a:ext cx="21153" cy="4115"/>
      </dsp:txXfrm>
    </dsp:sp>
    <dsp:sp modelId="{546EA815-B5CA-49EB-9E59-54023C7BBE1F}">
      <dsp:nvSpPr>
        <dsp:cNvPr id="0" name=""/>
        <dsp:cNvSpPr/>
      </dsp:nvSpPr>
      <dsp:spPr>
        <a:xfrm>
          <a:off x="2544142" y="0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BRAINSTORMING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01/27/2023</a:t>
          </a:r>
          <a:endParaRPr lang="en-US" sz="1900" b="1" kern="1200" dirty="0"/>
        </a:p>
      </dsp:txBody>
      <dsp:txXfrm>
        <a:off x="2544142" y="0"/>
        <a:ext cx="1789146" cy="1073487"/>
      </dsp:txXfrm>
    </dsp:sp>
    <dsp:sp modelId="{F91E830C-7193-400C-8248-86C4A982CA90}">
      <dsp:nvSpPr>
        <dsp:cNvPr id="0" name=""/>
        <dsp:cNvSpPr/>
      </dsp:nvSpPr>
      <dsp:spPr>
        <a:xfrm>
          <a:off x="1249605" y="1075527"/>
          <a:ext cx="4401300" cy="380903"/>
        </a:xfrm>
        <a:custGeom>
          <a:avLst/>
          <a:gdLst/>
          <a:ahLst/>
          <a:cxnLst/>
          <a:rect l="0" t="0" r="0" b="0"/>
          <a:pathLst>
            <a:path>
              <a:moveTo>
                <a:pt x="4401300" y="0"/>
              </a:moveTo>
              <a:lnTo>
                <a:pt x="4401300" y="207551"/>
              </a:lnTo>
              <a:lnTo>
                <a:pt x="0" y="207551"/>
              </a:lnTo>
              <a:lnTo>
                <a:pt x="0" y="380903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9743" y="1263921"/>
        <a:ext cx="221024" cy="4115"/>
      </dsp:txXfrm>
    </dsp:sp>
    <dsp:sp modelId="{A09E052D-FE50-4D08-B137-7EFE625AE8D5}">
      <dsp:nvSpPr>
        <dsp:cNvPr id="0" name=""/>
        <dsp:cNvSpPr/>
      </dsp:nvSpPr>
      <dsp:spPr>
        <a:xfrm>
          <a:off x="4756332" y="3839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FOCUS GROUP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02/03/2023</a:t>
          </a:r>
          <a:endParaRPr lang="en-US" sz="1900" b="1" kern="1200" dirty="0"/>
        </a:p>
      </dsp:txBody>
      <dsp:txXfrm>
        <a:off x="4756332" y="3839"/>
        <a:ext cx="1789146" cy="1073487"/>
      </dsp:txXfrm>
    </dsp:sp>
    <dsp:sp modelId="{D8D4EE19-AF6D-44A9-8C9B-B28680A911A6}">
      <dsp:nvSpPr>
        <dsp:cNvPr id="0" name=""/>
        <dsp:cNvSpPr/>
      </dsp:nvSpPr>
      <dsp:spPr>
        <a:xfrm>
          <a:off x="2142379" y="1979854"/>
          <a:ext cx="380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090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2543" y="2023517"/>
        <a:ext cx="20575" cy="4115"/>
      </dsp:txXfrm>
    </dsp:sp>
    <dsp:sp modelId="{D7F47A2E-2A8A-4881-85EA-7C11A13A4E2A}">
      <dsp:nvSpPr>
        <dsp:cNvPr id="0" name=""/>
        <dsp:cNvSpPr/>
      </dsp:nvSpPr>
      <dsp:spPr>
        <a:xfrm>
          <a:off x="355032" y="1488830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REQUIREMENTS GATHERED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02/03/2023</a:t>
          </a:r>
          <a:endParaRPr lang="en-US" sz="1900" b="1" kern="1200" dirty="0"/>
        </a:p>
      </dsp:txBody>
      <dsp:txXfrm>
        <a:off x="355032" y="1488830"/>
        <a:ext cx="1789146" cy="1073487"/>
      </dsp:txXfrm>
    </dsp:sp>
    <dsp:sp modelId="{7C0400A2-2699-4155-A904-02666F79B6FF}">
      <dsp:nvSpPr>
        <dsp:cNvPr id="0" name=""/>
        <dsp:cNvSpPr/>
      </dsp:nvSpPr>
      <dsp:spPr>
        <a:xfrm>
          <a:off x="4343029" y="1979854"/>
          <a:ext cx="380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090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23193" y="2023517"/>
        <a:ext cx="20575" cy="4115"/>
      </dsp:txXfrm>
    </dsp:sp>
    <dsp:sp modelId="{ADF7D03F-6916-4563-ADC5-FBB8DC461E49}">
      <dsp:nvSpPr>
        <dsp:cNvPr id="0" name=""/>
        <dsp:cNvSpPr/>
      </dsp:nvSpPr>
      <dsp:spPr>
        <a:xfrm>
          <a:off x="2555682" y="1488830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DIGITAL AFFINITY DIAGRAM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02/03/2023</a:t>
          </a:r>
          <a:endParaRPr lang="en-US" sz="1900" b="1" kern="1200" dirty="0"/>
        </a:p>
      </dsp:txBody>
      <dsp:txXfrm>
        <a:off x="2555682" y="1488830"/>
        <a:ext cx="1789146" cy="1073487"/>
      </dsp:txXfrm>
    </dsp:sp>
    <dsp:sp modelId="{19E93B90-697D-4DFB-8C23-716440E6C965}">
      <dsp:nvSpPr>
        <dsp:cNvPr id="0" name=""/>
        <dsp:cNvSpPr/>
      </dsp:nvSpPr>
      <dsp:spPr>
        <a:xfrm>
          <a:off x="1249605" y="2560518"/>
          <a:ext cx="4401300" cy="380903"/>
        </a:xfrm>
        <a:custGeom>
          <a:avLst/>
          <a:gdLst/>
          <a:ahLst/>
          <a:cxnLst/>
          <a:rect l="0" t="0" r="0" b="0"/>
          <a:pathLst>
            <a:path>
              <a:moveTo>
                <a:pt x="4401300" y="0"/>
              </a:moveTo>
              <a:lnTo>
                <a:pt x="4401300" y="207551"/>
              </a:lnTo>
              <a:lnTo>
                <a:pt x="0" y="207551"/>
              </a:lnTo>
              <a:lnTo>
                <a:pt x="0" y="380903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9743" y="2748912"/>
        <a:ext cx="221024" cy="4115"/>
      </dsp:txXfrm>
    </dsp:sp>
    <dsp:sp modelId="{1C18A29C-7140-4E11-A0CF-F401CA746E3C}">
      <dsp:nvSpPr>
        <dsp:cNvPr id="0" name=""/>
        <dsp:cNvSpPr/>
      </dsp:nvSpPr>
      <dsp:spPr>
        <a:xfrm>
          <a:off x="4756332" y="1488830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PERSONAS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02/03/2023</a:t>
          </a:r>
          <a:endParaRPr lang="en-US" sz="1900" b="1" kern="1200" dirty="0"/>
        </a:p>
      </dsp:txBody>
      <dsp:txXfrm>
        <a:off x="4756332" y="1488830"/>
        <a:ext cx="1789146" cy="1073487"/>
      </dsp:txXfrm>
    </dsp:sp>
    <dsp:sp modelId="{B8BF9E72-FEC0-48D7-B89F-B1B8118421A0}">
      <dsp:nvSpPr>
        <dsp:cNvPr id="0" name=""/>
        <dsp:cNvSpPr/>
      </dsp:nvSpPr>
      <dsp:spPr>
        <a:xfrm>
          <a:off x="2142379" y="3464846"/>
          <a:ext cx="380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090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2543" y="3508508"/>
        <a:ext cx="20575" cy="4115"/>
      </dsp:txXfrm>
    </dsp:sp>
    <dsp:sp modelId="{F6A30297-17F1-4905-A76E-37FDA6A73454}">
      <dsp:nvSpPr>
        <dsp:cNvPr id="0" name=""/>
        <dsp:cNvSpPr/>
      </dsp:nvSpPr>
      <dsp:spPr>
        <a:xfrm>
          <a:off x="355032" y="2973822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SCENARIOS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02/03/2023</a:t>
          </a:r>
          <a:endParaRPr lang="en-US" sz="1900" b="1" kern="1200" dirty="0"/>
        </a:p>
      </dsp:txBody>
      <dsp:txXfrm>
        <a:off x="355032" y="2973822"/>
        <a:ext cx="1789146" cy="1073487"/>
      </dsp:txXfrm>
    </dsp:sp>
    <dsp:sp modelId="{ACA25B10-C4EA-4655-A467-80006C4EFD1F}">
      <dsp:nvSpPr>
        <dsp:cNvPr id="0" name=""/>
        <dsp:cNvSpPr/>
      </dsp:nvSpPr>
      <dsp:spPr>
        <a:xfrm>
          <a:off x="4343029" y="3464846"/>
          <a:ext cx="3809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80903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23193" y="3508508"/>
        <a:ext cx="20575" cy="4115"/>
      </dsp:txXfrm>
    </dsp:sp>
    <dsp:sp modelId="{E671EB95-9C07-41AD-A14D-1AB9D2AC8A73}">
      <dsp:nvSpPr>
        <dsp:cNvPr id="0" name=""/>
        <dsp:cNvSpPr/>
      </dsp:nvSpPr>
      <dsp:spPr>
        <a:xfrm>
          <a:off x="2555682" y="2973822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STORYBOARDS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02/03/2023</a:t>
          </a:r>
          <a:endParaRPr lang="en-US" sz="1900" b="1" kern="1200" dirty="0"/>
        </a:p>
      </dsp:txBody>
      <dsp:txXfrm>
        <a:off x="2555682" y="2973822"/>
        <a:ext cx="1789146" cy="1073487"/>
      </dsp:txXfrm>
    </dsp:sp>
    <dsp:sp modelId="{D302B7AC-BE66-4FFD-A745-B9DD0601F517}">
      <dsp:nvSpPr>
        <dsp:cNvPr id="0" name=""/>
        <dsp:cNvSpPr/>
      </dsp:nvSpPr>
      <dsp:spPr>
        <a:xfrm>
          <a:off x="1249605" y="4045510"/>
          <a:ext cx="4401300" cy="380903"/>
        </a:xfrm>
        <a:custGeom>
          <a:avLst/>
          <a:gdLst/>
          <a:ahLst/>
          <a:cxnLst/>
          <a:rect l="0" t="0" r="0" b="0"/>
          <a:pathLst>
            <a:path>
              <a:moveTo>
                <a:pt x="4401300" y="0"/>
              </a:moveTo>
              <a:lnTo>
                <a:pt x="4401300" y="207551"/>
              </a:lnTo>
              <a:lnTo>
                <a:pt x="0" y="207551"/>
              </a:lnTo>
              <a:lnTo>
                <a:pt x="0" y="380903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39743" y="4233904"/>
        <a:ext cx="221024" cy="4115"/>
      </dsp:txXfrm>
    </dsp:sp>
    <dsp:sp modelId="{5F7BEE3C-07EF-4F6E-9132-6503C8BA6370}">
      <dsp:nvSpPr>
        <dsp:cNvPr id="0" name=""/>
        <dsp:cNvSpPr/>
      </dsp:nvSpPr>
      <dsp:spPr>
        <a:xfrm>
          <a:off x="4756332" y="2973822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WIREFRAMING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02/09/2023</a:t>
          </a:r>
          <a:endParaRPr lang="en-US" sz="1900" b="1" kern="1200" dirty="0"/>
        </a:p>
      </dsp:txBody>
      <dsp:txXfrm>
        <a:off x="4756332" y="2973822"/>
        <a:ext cx="1789146" cy="1073487"/>
      </dsp:txXfrm>
    </dsp:sp>
    <dsp:sp modelId="{A00B6083-6B97-441E-8475-6DBDF83D2815}">
      <dsp:nvSpPr>
        <dsp:cNvPr id="0" name=""/>
        <dsp:cNvSpPr/>
      </dsp:nvSpPr>
      <dsp:spPr>
        <a:xfrm>
          <a:off x="355032" y="4458813"/>
          <a:ext cx="1789146" cy="107348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70" tIns="92025" rIns="87670" bIns="9202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ENGINEERING (Creating final website using Django).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04/05/2023</a:t>
          </a:r>
          <a:endParaRPr lang="en-US" sz="1900" b="1" kern="1200" dirty="0"/>
        </a:p>
      </dsp:txBody>
      <dsp:txXfrm>
        <a:off x="355032" y="4458813"/>
        <a:ext cx="1789146" cy="1073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5T21:13:14.1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452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81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53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24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89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056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9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5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33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3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25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7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2" r:id="rId6"/>
    <p:sldLayoutId id="2147483788" r:id="rId7"/>
    <p:sldLayoutId id="2147483789" r:id="rId8"/>
    <p:sldLayoutId id="2147483790" r:id="rId9"/>
    <p:sldLayoutId id="2147483791" r:id="rId10"/>
    <p:sldLayoutId id="214748379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www-eventvoid-com/home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urful light bulb with business icons">
            <a:extLst>
              <a:ext uri="{FF2B5EF4-FFF2-40B4-BE49-F238E27FC236}">
                <a16:creationId xmlns:a16="http://schemas.microsoft.com/office/drawing/2014/main" id="{93FB0373-DEEB-3831-05C7-E2BCDA2CFE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748" r="-1" b="6874"/>
          <a:stretch/>
        </p:blipFill>
        <p:spPr>
          <a:xfrm>
            <a:off x="21" y="-9143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2DFD3A-5880-899D-E1A3-2C9144FB8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356" y="635230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EVENTVOID.COM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9B9B0-50C4-B240-925A-1E7A0097B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676" y="3698470"/>
            <a:ext cx="10515599" cy="2118753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11200" b="1" dirty="0"/>
              <a:t>CAP5100 HCI</a:t>
            </a:r>
          </a:p>
          <a:p>
            <a:pPr algn="ctr"/>
            <a:endParaRPr lang="en-US" sz="11200" b="1" dirty="0"/>
          </a:p>
          <a:p>
            <a:pPr algn="ctr"/>
            <a:r>
              <a:rPr lang="en-IN" sz="14400" b="1" dirty="0"/>
              <a:t>Pavan Vishnu Sai Bestha, Sai </a:t>
            </a:r>
            <a:r>
              <a:rPr lang="en-IN" sz="14400" b="1" dirty="0" err="1"/>
              <a:t>Saketh</a:t>
            </a:r>
            <a:r>
              <a:rPr lang="en-IN" sz="14400" b="1" dirty="0"/>
              <a:t> Reddy </a:t>
            </a:r>
            <a:r>
              <a:rPr lang="en-IN" sz="14400" b="1" dirty="0" err="1"/>
              <a:t>Bonthu</a:t>
            </a:r>
            <a:r>
              <a:rPr lang="en-IN" sz="14400" b="1" dirty="0"/>
              <a:t>, </a:t>
            </a:r>
            <a:r>
              <a:rPr lang="en-IN" sz="14400" b="1" dirty="0" err="1"/>
              <a:t>Varshith</a:t>
            </a:r>
            <a:r>
              <a:rPr lang="en-IN" sz="14400" b="1" dirty="0"/>
              <a:t> Reddy </a:t>
            </a:r>
            <a:r>
              <a:rPr lang="en-IN" sz="14400" b="1" dirty="0" err="1"/>
              <a:t>Ganji</a:t>
            </a:r>
            <a:r>
              <a:rPr lang="en-IN" sz="14400" b="1" dirty="0"/>
              <a:t>, </a:t>
            </a:r>
          </a:p>
          <a:p>
            <a:pPr algn="ctr"/>
            <a:r>
              <a:rPr lang="en-IN" sz="14400" b="1" dirty="0"/>
              <a:t>Rohan Reddy </a:t>
            </a:r>
            <a:r>
              <a:rPr lang="en-IN" sz="14400" b="1" dirty="0" err="1"/>
              <a:t>Jakkam</a:t>
            </a:r>
            <a:r>
              <a:rPr lang="en-IN" sz="14400" b="1" dirty="0"/>
              <a:t>, Dhanush </a:t>
            </a:r>
            <a:r>
              <a:rPr lang="en-IN" sz="14400" b="1" dirty="0" err="1"/>
              <a:t>Paruchuri</a:t>
            </a:r>
            <a:endParaRPr lang="en-IN" sz="14400" b="1" dirty="0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1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A5CE2-3809-93B7-4357-C70ED6A10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IN" sz="7200" dirty="0"/>
              <a:t>Personas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38F6B"/>
          </a:solidFill>
          <a:ln w="38100" cap="rnd">
            <a:solidFill>
              <a:srgbClr val="B38F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9B8D-5489-94B4-2EC0-63BE0A4C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b="1" dirty="0"/>
              <a:t>A persona is fictional representation of a specific user group based on the research data gathered.</a:t>
            </a:r>
          </a:p>
          <a:p>
            <a:pPr>
              <a:lnSpc>
                <a:spcPct val="100000"/>
              </a:lnSpc>
            </a:pPr>
            <a:r>
              <a:rPr lang="en-IN" b="1" dirty="0"/>
              <a:t>After the initial process of brainstorming and creating affinity diagrams, we created personas to better understand the users we are designing the product for.</a:t>
            </a:r>
          </a:p>
          <a:p>
            <a:pPr>
              <a:lnSpc>
                <a:spcPct val="100000"/>
              </a:lnSpc>
            </a:pPr>
            <a:r>
              <a:rPr lang="en-IN" b="1" dirty="0"/>
              <a:t>We created two personas of two extremes to cover all the bases of user needs required.</a:t>
            </a:r>
          </a:p>
          <a:p>
            <a:pPr>
              <a:lnSpc>
                <a:spcPct val="100000"/>
              </a:lnSpc>
            </a:pPr>
            <a:endParaRPr lang="en-IN" dirty="0"/>
          </a:p>
        </p:txBody>
      </p:sp>
      <p:pic>
        <p:nvPicPr>
          <p:cNvPr id="5" name="Picture 4" descr="One in a crowd">
            <a:extLst>
              <a:ext uri="{FF2B5EF4-FFF2-40B4-BE49-F238E27FC236}">
                <a16:creationId xmlns:a16="http://schemas.microsoft.com/office/drawing/2014/main" id="{07F15A52-D840-8806-ED35-8C29A78F9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28" r="2043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372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D674-EBB6-EF28-EA4C-CE3B38463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Scenario’s and Storyboard’s</a:t>
            </a:r>
            <a:endParaRPr lang="en-IN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22BFF881-E154-0E53-2B9E-6689DE9619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951361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004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0098EA-50B1-35D6-E7C9-BBDFA4EF2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IN" sz="7200"/>
              <a:t>Storyboard's</a:t>
            </a:r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58B06-2FBA-956C-3255-FA09AD74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306" y="2805098"/>
            <a:ext cx="4142538" cy="28797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546ED7-CCA6-97A5-0E1E-6A6F1B48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6119149" y="2823386"/>
            <a:ext cx="5073704" cy="2843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CB7912-A5A8-8D95-9AA2-C0E41B293FE5}"/>
              </a:ext>
            </a:extLst>
          </p:cNvPr>
          <p:cNvSpPr txBox="1"/>
          <p:nvPr/>
        </p:nvSpPr>
        <p:spPr>
          <a:xfrm>
            <a:off x="1932952" y="5889736"/>
            <a:ext cx="1892367" cy="394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IN" sz="196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Storyboard 1</a:t>
            </a:r>
            <a:endParaRPr lang="en-IN" sz="20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596246-B16F-8FCD-D819-3533999FA0DF}"/>
              </a:ext>
            </a:extLst>
          </p:cNvPr>
          <p:cNvSpPr txBox="1"/>
          <p:nvPr/>
        </p:nvSpPr>
        <p:spPr>
          <a:xfrm>
            <a:off x="6889151" y="5889736"/>
            <a:ext cx="1962455" cy="394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112">
              <a:spcAft>
                <a:spcPts val="600"/>
              </a:spcAft>
            </a:pPr>
            <a:r>
              <a:rPr lang="en-IN" sz="196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Storyboard 2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881489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1" name="Rectangle 33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0A81A-2B10-CB22-4B82-ECBCAF24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052" y="664112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dirty="0"/>
              <a:t>Initial Mid point Prototype</a:t>
            </a: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4850F1"/>
          </a:solidFill>
          <a:ln w="38100" cap="rnd">
            <a:solidFill>
              <a:srgbClr val="4850F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35B8DBB-66AC-979D-7018-D166E792F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5" y="394886"/>
            <a:ext cx="7897409" cy="5172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47940-6138-ABCA-71AA-AA9FA6896B6F}"/>
              </a:ext>
            </a:extLst>
          </p:cNvPr>
          <p:cNvSpPr txBox="1"/>
          <p:nvPr/>
        </p:nvSpPr>
        <p:spPr>
          <a:xfrm>
            <a:off x="2479040" y="6059856"/>
            <a:ext cx="62280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hlinkClick r:id="rId3"/>
              </a:rPr>
              <a:t>https://sites.google.com/view/www-eventvoid-com/home</a:t>
            </a:r>
            <a:endParaRPr lang="en-IN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54EE52-8D58-1FA4-EAD1-C4A72E552E29}"/>
              </a:ext>
            </a:extLst>
          </p:cNvPr>
          <p:cNvSpPr txBox="1"/>
          <p:nvPr/>
        </p:nvSpPr>
        <p:spPr>
          <a:xfrm>
            <a:off x="2479040" y="5784932"/>
            <a:ext cx="351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Initial Website submitted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72149-98B5-788D-191F-1B271F13471D}"/>
              </a:ext>
            </a:extLst>
          </p:cNvPr>
          <p:cNvSpPr txBox="1"/>
          <p:nvPr/>
        </p:nvSpPr>
        <p:spPr>
          <a:xfrm>
            <a:off x="2690171" y="64285"/>
            <a:ext cx="351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Wireframing Diagram</a:t>
            </a:r>
          </a:p>
        </p:txBody>
      </p:sp>
    </p:spTree>
    <p:extLst>
      <p:ext uri="{BB962C8B-B14F-4D97-AF65-F5344CB8AC3E}">
        <p14:creationId xmlns:p14="http://schemas.microsoft.com/office/powerpoint/2010/main" val="661904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6B168-EDB5-FADA-3205-D2B655C64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 Midterm Prototype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BC33C32A-A9A0-124C-457F-9F21A2568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853861"/>
            <a:ext cx="4348397" cy="210083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103ECC-BA11-DE5E-7289-D02D8A753FA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186596" y="2869424"/>
            <a:ext cx="909402" cy="34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AD536DE-CDBE-F0A0-B044-D28B2E8B0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206534"/>
            <a:ext cx="4487057" cy="19307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7C6DD4-7302-57D1-A8BC-13AE0637335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339527" y="4137286"/>
            <a:ext cx="0" cy="764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86136C63-E810-B0FB-C639-8713EBE43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00" y="4901785"/>
            <a:ext cx="4348399" cy="1592972"/>
          </a:xfrm>
          <a:prstGeom prst="rect">
            <a:avLst/>
          </a:prstGeom>
        </p:spPr>
      </p:pic>
      <p:pic>
        <p:nvPicPr>
          <p:cNvPr id="20" name="Picture 1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3778ED-A998-DD01-6D31-CDE021848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7" y="4519535"/>
            <a:ext cx="4734389" cy="222361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33D061-FEE3-C860-2035-20290880E9FB}"/>
              </a:ext>
            </a:extLst>
          </p:cNvPr>
          <p:cNvCxnSpPr>
            <a:stCxn id="14" idx="1"/>
            <a:endCxn id="20" idx="3"/>
          </p:cNvCxnSpPr>
          <p:nvPr/>
        </p:nvCxnSpPr>
        <p:spPr>
          <a:xfrm flipH="1">
            <a:off x="5186596" y="5698271"/>
            <a:ext cx="18188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915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4960-424D-3216-B5C6-411805E1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 Midterm Prototype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3793149-8D35-B41F-1DC7-C7D9C4BD7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3823"/>
            <a:ext cx="4031783" cy="1893679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BF83E9-B7CD-DF8C-0FC5-890B2589084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869983" y="2860663"/>
            <a:ext cx="1503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7BBAEA3-3F60-A4E6-65E9-19194B6A4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15" y="2103659"/>
            <a:ext cx="4980385" cy="18936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77920C-DE83-CC04-FEAD-73F9C92D8F7D}"/>
              </a:ext>
            </a:extLst>
          </p:cNvPr>
          <p:cNvCxnSpPr>
            <a:stCxn id="9" idx="2"/>
          </p:cNvCxnSpPr>
          <p:nvPr/>
        </p:nvCxnSpPr>
        <p:spPr>
          <a:xfrm flipH="1">
            <a:off x="8863607" y="3997338"/>
            <a:ext cx="1" cy="70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EE85F2-5F83-B5F1-1DB4-2F07A555C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56" y="4706910"/>
            <a:ext cx="3396324" cy="2229999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DF9CBC0B-BCEB-831C-90F2-47A1481CA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1" y="4352124"/>
            <a:ext cx="5207207" cy="240332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18C363-E38C-1A45-B188-366505E7F911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5201587" y="5802226"/>
            <a:ext cx="1903769" cy="1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38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77A3-DEAD-EF9A-36D1-57893B0F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 midterm prototype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C6D30B-C812-DF19-7363-A1310D420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76881"/>
            <a:ext cx="3445629" cy="225424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82FB5E-2AF0-25CE-51A9-8FA245F22001}"/>
              </a:ext>
            </a:extLst>
          </p:cNvPr>
          <p:cNvCxnSpPr>
            <a:stCxn id="5" idx="3"/>
          </p:cNvCxnSpPr>
          <p:nvPr/>
        </p:nvCxnSpPr>
        <p:spPr>
          <a:xfrm>
            <a:off x="4283829" y="2904002"/>
            <a:ext cx="16822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3622B08-D2EE-A9A3-808B-32C36E55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17" y="2431883"/>
            <a:ext cx="4746886" cy="22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72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2448-1BF6-0319-9B97-4B73B799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Initial Midterm Prototype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0177D29-1BE8-BADD-D4E6-B7FA2D1C0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389" y="2018754"/>
            <a:ext cx="4003930" cy="3152853"/>
          </a:xfrm>
        </p:spPr>
      </p:pic>
      <p:pic>
        <p:nvPicPr>
          <p:cNvPr id="7" name="Picture 6" descr="Graphical user interface, application, timeline&#10;&#10;Description automatically generated">
            <a:extLst>
              <a:ext uri="{FF2B5EF4-FFF2-40B4-BE49-F238E27FC236}">
                <a16:creationId xmlns:a16="http://schemas.microsoft.com/office/drawing/2014/main" id="{332BE057-BAF2-EDF1-37B9-CF162D25F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8" y="2644905"/>
            <a:ext cx="5751226" cy="24217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1C8F5C-C17B-243B-CA54-DE3C5572EF5D}"/>
              </a:ext>
            </a:extLst>
          </p:cNvPr>
          <p:cNvCxnSpPr/>
          <p:nvPr/>
        </p:nvCxnSpPr>
        <p:spPr>
          <a:xfrm>
            <a:off x="5906125" y="3741113"/>
            <a:ext cx="1007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126826-BC03-7BC5-C3B2-38B79D3831FB}"/>
              </a:ext>
            </a:extLst>
          </p:cNvPr>
          <p:cNvSpPr txBox="1"/>
          <p:nvPr/>
        </p:nvSpPr>
        <p:spPr>
          <a:xfrm>
            <a:off x="1655850" y="4971552"/>
            <a:ext cx="3515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College map navigation button</a:t>
            </a:r>
          </a:p>
        </p:txBody>
      </p:sp>
    </p:spTree>
    <p:extLst>
      <p:ext uri="{BB962C8B-B14F-4D97-AF65-F5344CB8AC3E}">
        <p14:creationId xmlns:p14="http://schemas.microsoft.com/office/powerpoint/2010/main" val="7987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505741-23C5-88C0-3CA7-DFA007D44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IN" sz="6700"/>
              <a:t>Initial Midterm Prototype</a:t>
            </a:r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B031C4-1715-75BC-DAB8-B8948D2C2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2" y="2805098"/>
            <a:ext cx="4518519" cy="3376665"/>
          </a:xfr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C929016-858F-B409-63B7-EF737B324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81" y="3249732"/>
            <a:ext cx="5243439" cy="23708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DC4377-A00A-D0E0-C4D1-6A0D1F8F74DF}"/>
              </a:ext>
            </a:extLst>
          </p:cNvPr>
          <p:cNvSpPr txBox="1"/>
          <p:nvPr/>
        </p:nvSpPr>
        <p:spPr>
          <a:xfrm>
            <a:off x="1216578" y="2317466"/>
            <a:ext cx="3779646" cy="43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8408">
              <a:spcAft>
                <a:spcPts val="600"/>
              </a:spcAft>
            </a:pPr>
            <a:r>
              <a:rPr lang="en-IN" sz="2140" b="1" dirty="0"/>
              <a:t>About Us </a:t>
            </a:r>
            <a:r>
              <a:rPr lang="en-IN" sz="214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navigation button</a:t>
            </a:r>
            <a:endParaRPr lang="en-IN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2564B-7B9E-CC31-EB5A-0964DA1B916A}"/>
              </a:ext>
            </a:extLst>
          </p:cNvPr>
          <p:cNvSpPr txBox="1"/>
          <p:nvPr/>
        </p:nvSpPr>
        <p:spPr>
          <a:xfrm>
            <a:off x="7768878" y="2317466"/>
            <a:ext cx="3779646" cy="43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78408">
              <a:spcAft>
                <a:spcPts val="600"/>
              </a:spcAft>
            </a:pPr>
            <a:r>
              <a:rPr lang="en-IN" sz="214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 navigation button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588576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E97360-82F4-A9AE-BE45-DDC139D4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IN" sz="4700"/>
              <a:t>ROADMAP</a:t>
            </a:r>
            <a:endParaRPr lang="en-IN" sz="4700" dirty="0"/>
          </a:p>
        </p:txBody>
      </p:sp>
      <p:sp>
        <p:nvSpPr>
          <p:cNvPr id="4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9">
            <a:extLst>
              <a:ext uri="{FF2B5EF4-FFF2-40B4-BE49-F238E27FC236}">
                <a16:creationId xmlns:a16="http://schemas.microsoft.com/office/drawing/2014/main" id="{0A2C7093-4863-CCF9-2188-8F528845D2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784360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346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8">
            <a:extLst>
              <a:ext uri="{FF2B5EF4-FFF2-40B4-BE49-F238E27FC236}">
                <a16:creationId xmlns:a16="http://schemas.microsoft.com/office/drawing/2014/main" id="{B72DE4C0-EE12-4CAC-98CF-A8934931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029CF03F-5E6E-4B23-89A5-81548BA4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B79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3F42-5401-5F9F-51EA-38A4FEFF9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06324"/>
            <a:ext cx="6894576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User-Centered Design Process</a:t>
            </a:r>
            <a:endParaRPr lang="en-IN" sz="5600" dirty="0"/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837EE57D-ABA4-1A98-DE5E-E995A4DB0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3182874"/>
            <a:ext cx="6894576" cy="34838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  <a:cs typeface="Times New Roman" panose="02020603050405020304" pitchFamily="18" charset="0"/>
              </a:rPr>
              <a:t>Problem and Context Exploration</a:t>
            </a:r>
            <a:r>
              <a:rPr lang="en-US" sz="2400" b="1" dirty="0">
                <a:cs typeface="Times New Roman" panose="02020603050405020304" pitchFamily="18" charset="0"/>
              </a:rPr>
              <a:t>: Designing a solution to help students of the “University of Florida” promote and find student events.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User needs Identification </a:t>
            </a:r>
            <a:r>
              <a:rPr lang="en-US" sz="2400" b="1" dirty="0">
                <a:cs typeface="Times New Roman" panose="02020603050405020304" pitchFamily="18" charset="0"/>
              </a:rPr>
              <a:t>: Transportation, Location(Visualized map), List of Amenities, Event Description, Security measures detailed.</a:t>
            </a:r>
          </a:p>
          <a:p>
            <a:pPr>
              <a:lnSpc>
                <a:spcPct val="100000"/>
              </a:lnSpc>
            </a:pPr>
            <a:r>
              <a:rPr lang="en-US" sz="2400" b="1" dirty="0">
                <a:latin typeface="+mj-lt"/>
                <a:cs typeface="Times New Roman" panose="02020603050405020304" pitchFamily="18" charset="0"/>
              </a:rPr>
              <a:t>Requirements Gathering</a:t>
            </a:r>
            <a:r>
              <a:rPr lang="en-US" sz="2400" b="1" dirty="0">
                <a:cs typeface="Times New Roman" panose="02020603050405020304" pitchFamily="18" charset="0"/>
              </a:rPr>
              <a:t>: Initial Brainstorming with the team, then running a focus a group to better understand the requirements needed.</a:t>
            </a:r>
          </a:p>
          <a:p>
            <a:pPr>
              <a:lnSpc>
                <a:spcPct val="100000"/>
              </a:lnSpc>
            </a:pPr>
            <a:endParaRPr lang="en-IN" sz="2400" b="1" dirty="0">
              <a:cs typeface="Times New Roman" panose="02020603050405020304" pitchFamily="18" charset="0"/>
            </a:endParaRPr>
          </a:p>
        </p:txBody>
      </p:sp>
      <p:pic>
        <p:nvPicPr>
          <p:cNvPr id="48" name="Picture 4" descr="Person pointing on a map">
            <a:extLst>
              <a:ext uri="{FF2B5EF4-FFF2-40B4-BE49-F238E27FC236}">
                <a16:creationId xmlns:a16="http://schemas.microsoft.com/office/drawing/2014/main" id="{D3B31AD4-86D9-07FB-AEE9-F1A0C83BD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7" r="36078" b="-1"/>
          <a:stretch/>
        </p:blipFill>
        <p:spPr>
          <a:xfrm>
            <a:off x="20" y="10"/>
            <a:ext cx="4053550" cy="6857989"/>
          </a:xfrm>
          <a:custGeom>
            <a:avLst/>
            <a:gdLst/>
            <a:ahLst/>
            <a:cxnLst/>
            <a:rect l="l" t="t" r="r" b="b"/>
            <a:pathLst>
              <a:path w="4053570" h="6857999">
                <a:moveTo>
                  <a:pt x="0" y="0"/>
                </a:moveTo>
                <a:lnTo>
                  <a:pt x="4022851" y="0"/>
                </a:lnTo>
                <a:lnTo>
                  <a:pt x="4023684" y="7069"/>
                </a:lnTo>
                <a:cubicBezTo>
                  <a:pt x="4038634" y="90834"/>
                  <a:pt x="4036100" y="175741"/>
                  <a:pt x="4040154" y="260014"/>
                </a:cubicBezTo>
                <a:cubicBezTo>
                  <a:pt x="4044969" y="363071"/>
                  <a:pt x="4038888" y="466508"/>
                  <a:pt x="4036607" y="569818"/>
                </a:cubicBezTo>
                <a:cubicBezTo>
                  <a:pt x="4034833" y="657771"/>
                  <a:pt x="4026091" y="745598"/>
                  <a:pt x="4028752" y="833678"/>
                </a:cubicBezTo>
                <a:cubicBezTo>
                  <a:pt x="4028942" y="836724"/>
                  <a:pt x="4028942" y="839770"/>
                  <a:pt x="4028752" y="842816"/>
                </a:cubicBezTo>
                <a:cubicBezTo>
                  <a:pt x="4020643" y="939653"/>
                  <a:pt x="4020643" y="1036998"/>
                  <a:pt x="4028752" y="1133836"/>
                </a:cubicBezTo>
                <a:cubicBezTo>
                  <a:pt x="4031324" y="1174144"/>
                  <a:pt x="4030602" y="1214593"/>
                  <a:pt x="4026598" y="1254787"/>
                </a:cubicBezTo>
                <a:cubicBezTo>
                  <a:pt x="4022797" y="1305935"/>
                  <a:pt x="4010634" y="1357844"/>
                  <a:pt x="4019376" y="1408610"/>
                </a:cubicBezTo>
                <a:cubicBezTo>
                  <a:pt x="4025065" y="1450430"/>
                  <a:pt x="4028194" y="1492566"/>
                  <a:pt x="4028752" y="1534766"/>
                </a:cubicBezTo>
                <a:cubicBezTo>
                  <a:pt x="4033186" y="1629192"/>
                  <a:pt x="4029005" y="1724125"/>
                  <a:pt x="4027358" y="1818805"/>
                </a:cubicBezTo>
                <a:cubicBezTo>
                  <a:pt x="4025584" y="1929096"/>
                  <a:pt x="4028372" y="2039387"/>
                  <a:pt x="4019503" y="2149804"/>
                </a:cubicBezTo>
                <a:cubicBezTo>
                  <a:pt x="4014625" y="2239001"/>
                  <a:pt x="4014625" y="2328401"/>
                  <a:pt x="4019503" y="2417598"/>
                </a:cubicBezTo>
                <a:cubicBezTo>
                  <a:pt x="4021910" y="2499333"/>
                  <a:pt x="4034200" y="2580306"/>
                  <a:pt x="4032173" y="2662929"/>
                </a:cubicBezTo>
                <a:cubicBezTo>
                  <a:pt x="4029765" y="2759258"/>
                  <a:pt x="4018363" y="2855334"/>
                  <a:pt x="4021910" y="2951918"/>
                </a:cubicBezTo>
                <a:cubicBezTo>
                  <a:pt x="4023557" y="2997989"/>
                  <a:pt x="4023684" y="3044060"/>
                  <a:pt x="4024571" y="3090130"/>
                </a:cubicBezTo>
                <a:cubicBezTo>
                  <a:pt x="4025711" y="3145593"/>
                  <a:pt x="4035720" y="3200928"/>
                  <a:pt x="4030145" y="3256264"/>
                </a:cubicBezTo>
                <a:cubicBezTo>
                  <a:pt x="4020897" y="3348533"/>
                  <a:pt x="3996951" y="3439278"/>
                  <a:pt x="4011901" y="3533831"/>
                </a:cubicBezTo>
                <a:cubicBezTo>
                  <a:pt x="4020136" y="3585867"/>
                  <a:pt x="4029385" y="3638030"/>
                  <a:pt x="4034200" y="3690573"/>
                </a:cubicBezTo>
                <a:cubicBezTo>
                  <a:pt x="4038381" y="3737532"/>
                  <a:pt x="4048896" y="3785253"/>
                  <a:pt x="4040914" y="3831958"/>
                </a:cubicBezTo>
                <a:cubicBezTo>
                  <a:pt x="4034073" y="3871937"/>
                  <a:pt x="4037620" y="3911916"/>
                  <a:pt x="4032299" y="3951895"/>
                </a:cubicBezTo>
                <a:cubicBezTo>
                  <a:pt x="4025331" y="4004311"/>
                  <a:pt x="4021657" y="4057616"/>
                  <a:pt x="4016336" y="4110414"/>
                </a:cubicBezTo>
                <a:cubicBezTo>
                  <a:pt x="4011648" y="4158261"/>
                  <a:pt x="4007974" y="4205982"/>
                  <a:pt x="4020643" y="4250911"/>
                </a:cubicBezTo>
                <a:cubicBezTo>
                  <a:pt x="4051684" y="4363994"/>
                  <a:pt x="4034707" y="4476442"/>
                  <a:pt x="4023051" y="4588763"/>
                </a:cubicBezTo>
                <a:cubicBezTo>
                  <a:pt x="4017349" y="4643337"/>
                  <a:pt x="4008987" y="4701084"/>
                  <a:pt x="4021657" y="4751090"/>
                </a:cubicBezTo>
                <a:cubicBezTo>
                  <a:pt x="4044969" y="4839804"/>
                  <a:pt x="4026725" y="4924077"/>
                  <a:pt x="4016589" y="5009238"/>
                </a:cubicBezTo>
                <a:cubicBezTo>
                  <a:pt x="4004363" y="5092546"/>
                  <a:pt x="4006124" y="5177301"/>
                  <a:pt x="4021784" y="5260026"/>
                </a:cubicBezTo>
                <a:cubicBezTo>
                  <a:pt x="4034200" y="5318407"/>
                  <a:pt x="4034200" y="5377804"/>
                  <a:pt x="4035720" y="5436566"/>
                </a:cubicBezTo>
                <a:cubicBezTo>
                  <a:pt x="4036607" y="5473373"/>
                  <a:pt x="4023051" y="5510813"/>
                  <a:pt x="4014055" y="5547492"/>
                </a:cubicBezTo>
                <a:cubicBezTo>
                  <a:pt x="3997965" y="5613743"/>
                  <a:pt x="3992137" y="5681008"/>
                  <a:pt x="4014055" y="5745609"/>
                </a:cubicBezTo>
                <a:cubicBezTo>
                  <a:pt x="4044589" y="5835085"/>
                  <a:pt x="4062073" y="5924561"/>
                  <a:pt x="4049403" y="6019242"/>
                </a:cubicBezTo>
                <a:cubicBezTo>
                  <a:pt x="4042055" y="6077623"/>
                  <a:pt x="4040408" y="6137274"/>
                  <a:pt x="4029385" y="6194894"/>
                </a:cubicBezTo>
                <a:cubicBezTo>
                  <a:pt x="4011268" y="6290463"/>
                  <a:pt x="4017729" y="6385396"/>
                  <a:pt x="4032173" y="6479568"/>
                </a:cubicBezTo>
                <a:cubicBezTo>
                  <a:pt x="4042321" y="6558257"/>
                  <a:pt x="4043423" y="6637846"/>
                  <a:pt x="4035467" y="6716775"/>
                </a:cubicBezTo>
                <a:lnTo>
                  <a:pt x="4025707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8796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44369-15AA-052C-AB98-90BA3461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Starting point</a:t>
            </a:r>
            <a:endParaRPr lang="en-IN" dirty="0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29729A44-13E1-434A-779D-CD348251A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634365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887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 descr="A close up of a keyboard">
            <a:extLst>
              <a:ext uri="{FF2B5EF4-FFF2-40B4-BE49-F238E27FC236}">
                <a16:creationId xmlns:a16="http://schemas.microsoft.com/office/drawing/2014/main" id="{CAFDBFEE-D834-AF66-C231-1784C315B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666" b="19334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33" name="Rectangle 36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8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ED7F7-DF59-E6C1-7DBC-4137E8CBA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600">
                <a:solidFill>
                  <a:schemeClr val="bg1"/>
                </a:solidFill>
              </a:rPr>
              <a:t>Initial Brainstorming (Unorganized)</a:t>
            </a:r>
          </a:p>
        </p:txBody>
      </p:sp>
    </p:spTree>
    <p:extLst>
      <p:ext uri="{BB962C8B-B14F-4D97-AF65-F5344CB8AC3E}">
        <p14:creationId xmlns:p14="http://schemas.microsoft.com/office/powerpoint/2010/main" val="233540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6A2E7-4820-37D0-9862-A1DEFB427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/>
              <a:t>Initial Brainstorming(Organized)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E888958B-ADA2-05CC-FBBF-35494F8A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73878" y="3213041"/>
            <a:ext cx="3776092" cy="2832069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FB3ACF74-6AF5-AF1A-4D8D-0489E5B3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06926" y="3213042"/>
            <a:ext cx="3776092" cy="2832069"/>
          </a:xfrm>
          <a:prstGeom prst="rect">
            <a:avLst/>
          </a:prstGeom>
        </p:spPr>
      </p:pic>
      <p:pic>
        <p:nvPicPr>
          <p:cNvPr id="4" name="Content Placeholder 3" descr="Text, letter&#10;&#10;Description automatically generated">
            <a:extLst>
              <a:ext uri="{FF2B5EF4-FFF2-40B4-BE49-F238E27FC236}">
                <a16:creationId xmlns:a16="http://schemas.microsoft.com/office/drawing/2014/main" id="{3D8B1C28-4006-A0DE-99D3-6381BD045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5400000">
            <a:off x="5708981" y="3213041"/>
            <a:ext cx="3776092" cy="2832069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1002592-3A9B-61ED-C884-820B96C4F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689785" y="3213041"/>
            <a:ext cx="3776092" cy="28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4DD0C-3C3B-22EC-DFB5-EDF7CBD6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Running a Focus group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32F778-FF0F-C6D1-53A7-6C44609C16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85213"/>
              </p:ext>
            </p:extLst>
          </p:nvPr>
        </p:nvGraphicFramePr>
        <p:xfrm>
          <a:off x="838200" y="1929384"/>
          <a:ext cx="105156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951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24D16BA9-459E-FB93-0FAE-BD36288CD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13" b="11416"/>
          <a:stretch/>
        </p:blipFill>
        <p:spPr>
          <a:xfrm>
            <a:off x="376237" y="0"/>
            <a:ext cx="11439525" cy="64347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5060C7-039B-7A75-04DF-3CECDB57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Digital Affinity Diagram after running focus group (unorganized)</a:t>
            </a:r>
          </a:p>
        </p:txBody>
      </p:sp>
    </p:spTree>
    <p:extLst>
      <p:ext uri="{BB962C8B-B14F-4D97-AF65-F5344CB8AC3E}">
        <p14:creationId xmlns:p14="http://schemas.microsoft.com/office/powerpoint/2010/main" val="319031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1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3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8188F9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8972B-F4AF-DA54-53B6-0D3E4416D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3" y="1762169"/>
            <a:ext cx="4073110" cy="3122092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Digital </a:t>
            </a:r>
            <a:r>
              <a:rPr lang="en-US" sz="4000" dirty="0">
                <a:solidFill>
                  <a:schemeClr val="bg1"/>
                </a:solidFill>
              </a:rPr>
              <a:t>Affinity Diagram after running focus group (organized)</a:t>
            </a:r>
            <a:endParaRPr lang="en-IN" sz="4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84A83A33-9B9A-290C-14C3-E0A5D3B7A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96" y="999492"/>
            <a:ext cx="6482260" cy="477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2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2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4" descr="Person pointing on a map">
            <a:extLst>
              <a:ext uri="{FF2B5EF4-FFF2-40B4-BE49-F238E27FC236}">
                <a16:creationId xmlns:a16="http://schemas.microsoft.com/office/drawing/2014/main" id="{A0A8795E-4939-E2E0-3842-5B51F11AF2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835ECA-042A-33FD-0CAB-5848447A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500"/>
              <a:t>Design features we contemplated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7B62DD5-4E7C-DC91-6318-205ED0541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00" y="1016233"/>
            <a:ext cx="5715000" cy="5004794"/>
          </a:xfrm>
        </p:spPr>
        <p:txBody>
          <a:bodyPr anchor="ctr">
            <a:normAutofit/>
          </a:bodyPr>
          <a:lstStyle/>
          <a:p>
            <a:pPr marL="941070" lvl="2" indent="0">
              <a:spcBef>
                <a:spcPts val="0"/>
              </a:spcBef>
              <a:buSzPct val="100000"/>
              <a:buNone/>
            </a:pPr>
            <a:r>
              <a:rPr lang="en-US" sz="2400" b="1" dirty="0"/>
              <a:t>Interactive User Interface:-  The UI is fun to use and responsive. Events and their descriptions are displayed clearly.</a:t>
            </a:r>
          </a:p>
          <a:p>
            <a:pPr marL="941070" lvl="2" indent="0">
              <a:spcBef>
                <a:spcPts val="1000"/>
              </a:spcBef>
              <a:buSzPct val="100000"/>
              <a:buNone/>
            </a:pPr>
            <a:r>
              <a:rPr lang="en-US" sz="2400" b="1" dirty="0"/>
              <a:t>Up-to-date information:- Latest events are updated on time, and all event timings and Venues are mentioned clearly.</a:t>
            </a:r>
          </a:p>
          <a:p>
            <a:pPr marL="941070" lvl="2" indent="0">
              <a:spcBef>
                <a:spcPts val="1000"/>
              </a:spcBef>
              <a:buSzPct val="100000"/>
              <a:buNone/>
            </a:pPr>
            <a:r>
              <a:rPr lang="en-US" sz="2400" b="1" dirty="0"/>
              <a:t>Visualization:- From your location to the event, a map of the venue including the location of stalls, restrooms are displayed on the website.</a:t>
            </a:r>
          </a:p>
          <a:p>
            <a:pPr marL="941070" lvl="2" indent="0">
              <a:spcBef>
                <a:spcPts val="1000"/>
              </a:spcBef>
              <a:buSzPct val="100000"/>
              <a:buNone/>
            </a:pPr>
            <a:r>
              <a:rPr lang="en-US" sz="2400" b="1" dirty="0"/>
              <a:t>Event Calendar:- An Interactive Event Calendar is shown on the website which is a brief timeline of the events which are going to occur.</a:t>
            </a:r>
          </a:p>
          <a:p>
            <a:endParaRPr lang="en-IN" dirty="0"/>
          </a:p>
        </p:txBody>
      </p:sp>
      <p:sp>
        <p:nvSpPr>
          <p:cNvPr id="56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41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634</Words>
  <Application>Microsoft Office PowerPoint</Application>
  <PresentationFormat>Widescreen</PresentationFormat>
  <Paragraphs>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Modern Love</vt:lpstr>
      <vt:lpstr>The Hand</vt:lpstr>
      <vt:lpstr>SketchyVTI</vt:lpstr>
      <vt:lpstr>EVENTVOID.COM</vt:lpstr>
      <vt:lpstr>User-Centered Design Process</vt:lpstr>
      <vt:lpstr>Starting point</vt:lpstr>
      <vt:lpstr>Initial Brainstorming (Unorganized)</vt:lpstr>
      <vt:lpstr>Initial Brainstorming(Organized)</vt:lpstr>
      <vt:lpstr>Running a Focus group</vt:lpstr>
      <vt:lpstr>Digital Affinity Diagram after running focus group (unorganized)</vt:lpstr>
      <vt:lpstr>Digital Affinity Diagram after running focus group (organized)</vt:lpstr>
      <vt:lpstr>Design features we contemplated</vt:lpstr>
      <vt:lpstr>Personas</vt:lpstr>
      <vt:lpstr>Scenario’s and Storyboard’s</vt:lpstr>
      <vt:lpstr>Storyboard's</vt:lpstr>
      <vt:lpstr>Initial Mid point Prototype</vt:lpstr>
      <vt:lpstr>Initial Midterm Prototype</vt:lpstr>
      <vt:lpstr>Initial Midterm Prototype</vt:lpstr>
      <vt:lpstr>Initial midterm prototype</vt:lpstr>
      <vt:lpstr>Initial Midterm Prototype</vt:lpstr>
      <vt:lpstr>Initial Midterm Prototype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EVENTVOID.COM</dc:title>
  <dc:creator>P Abhinav Reddy [CSE - 2019]</dc:creator>
  <cp:lastModifiedBy>Varshith Reddy</cp:lastModifiedBy>
  <cp:revision>2</cp:revision>
  <dcterms:created xsi:type="dcterms:W3CDTF">2023-04-04T15:39:16Z</dcterms:created>
  <dcterms:modified xsi:type="dcterms:W3CDTF">2023-04-06T09:38:10Z</dcterms:modified>
</cp:coreProperties>
</file>